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1" r:id="rId4"/>
    <p:sldId id="283" r:id="rId5"/>
    <p:sldId id="284" r:id="rId6"/>
    <p:sldId id="285" r:id="rId7"/>
    <p:sldId id="286" r:id="rId8"/>
    <p:sldId id="263" r:id="rId9"/>
    <p:sldId id="273" r:id="rId10"/>
    <p:sldId id="267" r:id="rId11"/>
    <p:sldId id="264" r:id="rId12"/>
    <p:sldId id="265" r:id="rId13"/>
    <p:sldId id="270" r:id="rId14"/>
    <p:sldId id="271" r:id="rId15"/>
    <p:sldId id="266" r:id="rId16"/>
    <p:sldId id="272" r:id="rId17"/>
    <p:sldId id="268" r:id="rId18"/>
    <p:sldId id="269" r:id="rId19"/>
    <p:sldId id="258" r:id="rId20"/>
    <p:sldId id="277" r:id="rId21"/>
    <p:sldId id="274" r:id="rId22"/>
    <p:sldId id="281" r:id="rId23"/>
    <p:sldId id="282" r:id="rId24"/>
    <p:sldId id="287" r:id="rId25"/>
    <p:sldId id="289" r:id="rId26"/>
    <p:sldId id="288" r:id="rId27"/>
    <p:sldId id="259" r:id="rId28"/>
    <p:sldId id="290" r:id="rId29"/>
    <p:sldId id="291" r:id="rId30"/>
    <p:sldId id="294" r:id="rId31"/>
    <p:sldId id="292" r:id="rId32"/>
    <p:sldId id="29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>
        <p:scale>
          <a:sx n="45" d="100"/>
          <a:sy n="45" d="100"/>
        </p:scale>
        <p:origin x="53" y="8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n Walbers" userId="9150aa542ecbff12" providerId="LiveId" clId="{9732F90B-AC60-4454-8154-D2527E375E26}"/>
    <pc:docChg chg="undo custSel addSld delSld modSld sldOrd">
      <pc:chgData name="Lien Walbers" userId="9150aa542ecbff12" providerId="LiveId" clId="{9732F90B-AC60-4454-8154-D2527E375E26}" dt="2024-09-28T15:23:11.556" v="5672" actId="20577"/>
      <pc:docMkLst>
        <pc:docMk/>
      </pc:docMkLst>
      <pc:sldChg chg="modSp mod">
        <pc:chgData name="Lien Walbers" userId="9150aa542ecbff12" providerId="LiveId" clId="{9732F90B-AC60-4454-8154-D2527E375E26}" dt="2024-09-27T07:15:01.575" v="1732" actId="20577"/>
        <pc:sldMkLst>
          <pc:docMk/>
          <pc:sldMk cId="2631927972" sldId="261"/>
        </pc:sldMkLst>
        <pc:spChg chg="mod">
          <ac:chgData name="Lien Walbers" userId="9150aa542ecbff12" providerId="LiveId" clId="{9732F90B-AC60-4454-8154-D2527E375E26}" dt="2024-09-27T07:15:01.575" v="1732" actId="20577"/>
          <ac:spMkLst>
            <pc:docMk/>
            <pc:sldMk cId="2631927972" sldId="261"/>
            <ac:spMk id="4" creationId="{E7844B1B-C34A-B592-18C3-595B4B145B4C}"/>
          </ac:spMkLst>
        </pc:spChg>
      </pc:sldChg>
      <pc:sldChg chg="delSp del mod">
        <pc:chgData name="Lien Walbers" userId="9150aa542ecbff12" providerId="LiveId" clId="{9732F90B-AC60-4454-8154-D2527E375E26}" dt="2024-09-27T07:18:37.012" v="1904" actId="47"/>
        <pc:sldMkLst>
          <pc:docMk/>
          <pc:sldMk cId="974061975" sldId="262"/>
        </pc:sldMkLst>
        <pc:spChg chg="del">
          <ac:chgData name="Lien Walbers" userId="9150aa542ecbff12" providerId="LiveId" clId="{9732F90B-AC60-4454-8154-D2527E375E26}" dt="2024-09-27T06:37:04.817" v="705" actId="478"/>
          <ac:spMkLst>
            <pc:docMk/>
            <pc:sldMk cId="974061975" sldId="262"/>
            <ac:spMk id="4" creationId="{35127994-276D-C3D6-DB91-2B886ED3D9E3}"/>
          </ac:spMkLst>
        </pc:spChg>
      </pc:sldChg>
      <pc:sldChg chg="modSp mod">
        <pc:chgData name="Lien Walbers" userId="9150aa542ecbff12" providerId="LiveId" clId="{9732F90B-AC60-4454-8154-D2527E375E26}" dt="2024-09-27T07:17:53.080" v="1827" actId="14861"/>
        <pc:sldMkLst>
          <pc:docMk/>
          <pc:sldMk cId="1371485355" sldId="263"/>
        </pc:sldMkLst>
        <pc:picChg chg="mod">
          <ac:chgData name="Lien Walbers" userId="9150aa542ecbff12" providerId="LiveId" clId="{9732F90B-AC60-4454-8154-D2527E375E26}" dt="2024-09-27T07:17:53.080" v="1827" actId="14861"/>
          <ac:picMkLst>
            <pc:docMk/>
            <pc:sldMk cId="1371485355" sldId="263"/>
            <ac:picMk id="2" creationId="{9962B420-AE5D-E83D-34E4-2F702015B1B3}"/>
          </ac:picMkLst>
        </pc:picChg>
      </pc:sldChg>
      <pc:sldChg chg="modSp new mod">
        <pc:chgData name="Lien Walbers" userId="9150aa542ecbff12" providerId="LiveId" clId="{9732F90B-AC60-4454-8154-D2527E375E26}" dt="2024-09-26T08:14:21.112" v="346" actId="20577"/>
        <pc:sldMkLst>
          <pc:docMk/>
          <pc:sldMk cId="3227317851" sldId="264"/>
        </pc:sldMkLst>
        <pc:spChg chg="mod">
          <ac:chgData name="Lien Walbers" userId="9150aa542ecbff12" providerId="LiveId" clId="{9732F90B-AC60-4454-8154-D2527E375E26}" dt="2024-09-26T08:08:17.992" v="86" actId="20577"/>
          <ac:spMkLst>
            <pc:docMk/>
            <pc:sldMk cId="3227317851" sldId="264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6T08:14:21.112" v="346" actId="20577"/>
          <ac:spMkLst>
            <pc:docMk/>
            <pc:sldMk cId="3227317851" sldId="264"/>
            <ac:spMk id="3" creationId="{BF3AA40C-8401-B0EE-9D98-8F8CC52F1327}"/>
          </ac:spMkLst>
        </pc:spChg>
      </pc:sldChg>
      <pc:sldChg chg="addSp delSp modSp add mod">
        <pc:chgData name="Lien Walbers" userId="9150aa542ecbff12" providerId="LiveId" clId="{9732F90B-AC60-4454-8154-D2527E375E26}" dt="2024-09-26T08:21:07.960" v="695" actId="313"/>
        <pc:sldMkLst>
          <pc:docMk/>
          <pc:sldMk cId="2208690705" sldId="265"/>
        </pc:sldMkLst>
        <pc:spChg chg="add del mod">
          <ac:chgData name="Lien Walbers" userId="9150aa542ecbff12" providerId="LiveId" clId="{9732F90B-AC60-4454-8154-D2527E375E26}" dt="2024-09-26T08:21:07.960" v="695" actId="313"/>
          <ac:spMkLst>
            <pc:docMk/>
            <pc:sldMk cId="2208690705" sldId="265"/>
            <ac:spMk id="3" creationId="{BF3AA40C-8401-B0EE-9D98-8F8CC52F1327}"/>
          </ac:spMkLst>
        </pc:spChg>
        <pc:spChg chg="add mod">
          <ac:chgData name="Lien Walbers" userId="9150aa542ecbff12" providerId="LiveId" clId="{9732F90B-AC60-4454-8154-D2527E375E26}" dt="2024-09-26T08:16:53.792" v="351"/>
          <ac:spMkLst>
            <pc:docMk/>
            <pc:sldMk cId="2208690705" sldId="265"/>
            <ac:spMk id="4" creationId="{719CA1F2-6906-31C6-5845-D8C966F2D126}"/>
          </ac:spMkLst>
        </pc:spChg>
      </pc:sldChg>
      <pc:sldChg chg="modSp add del mod">
        <pc:chgData name="Lien Walbers" userId="9150aa542ecbff12" providerId="LiveId" clId="{9732F90B-AC60-4454-8154-D2527E375E26}" dt="2024-09-26T08:32:30.766" v="704" actId="47"/>
        <pc:sldMkLst>
          <pc:docMk/>
          <pc:sldMk cId="1452174107" sldId="266"/>
        </pc:sldMkLst>
        <pc:spChg chg="mod">
          <ac:chgData name="Lien Walbers" userId="9150aa542ecbff12" providerId="LiveId" clId="{9732F90B-AC60-4454-8154-D2527E375E26}" dt="2024-09-26T08:32:26.850" v="703" actId="20577"/>
          <ac:spMkLst>
            <pc:docMk/>
            <pc:sldMk cId="1452174107" sldId="266"/>
            <ac:spMk id="3" creationId="{BF3AA40C-8401-B0EE-9D98-8F8CC52F1327}"/>
          </ac:spMkLst>
        </pc:spChg>
      </pc:sldChg>
      <pc:sldChg chg="modSp add mod ord">
        <pc:chgData name="Lien Walbers" userId="9150aa542ecbff12" providerId="LiveId" clId="{9732F90B-AC60-4454-8154-D2527E375E26}" dt="2024-09-27T07:00:32.672" v="1581"/>
        <pc:sldMkLst>
          <pc:docMk/>
          <pc:sldMk cId="2290902657" sldId="266"/>
        </pc:sldMkLst>
        <pc:spChg chg="mod">
          <ac:chgData name="Lien Walbers" userId="9150aa542ecbff12" providerId="LiveId" clId="{9732F90B-AC60-4454-8154-D2527E375E26}" dt="2024-09-27T06:42:33.363" v="1020" actId="20577"/>
          <ac:spMkLst>
            <pc:docMk/>
            <pc:sldMk cId="2290902657" sldId="266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7T06:44:25.561" v="1192" actId="20577"/>
          <ac:spMkLst>
            <pc:docMk/>
            <pc:sldMk cId="2290902657" sldId="266"/>
            <ac:spMk id="3" creationId="{BF3AA40C-8401-B0EE-9D98-8F8CC52F1327}"/>
          </ac:spMkLst>
        </pc:spChg>
      </pc:sldChg>
      <pc:sldChg chg="modSp add mod">
        <pc:chgData name="Lien Walbers" userId="9150aa542ecbff12" providerId="LiveId" clId="{9732F90B-AC60-4454-8154-D2527E375E26}" dt="2024-09-27T06:41:26.367" v="1017" actId="20577"/>
        <pc:sldMkLst>
          <pc:docMk/>
          <pc:sldMk cId="2786741864" sldId="267"/>
        </pc:sldMkLst>
        <pc:spChg chg="mod">
          <ac:chgData name="Lien Walbers" userId="9150aa542ecbff12" providerId="LiveId" clId="{9732F90B-AC60-4454-8154-D2527E375E26}" dt="2024-09-27T06:40:17.099" v="850" actId="20577"/>
          <ac:spMkLst>
            <pc:docMk/>
            <pc:sldMk cId="2786741864" sldId="267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7T06:41:26.367" v="1017" actId="20577"/>
          <ac:spMkLst>
            <pc:docMk/>
            <pc:sldMk cId="2786741864" sldId="267"/>
            <ac:spMk id="3" creationId="{BF3AA40C-8401-B0EE-9D98-8F8CC52F1327}"/>
          </ac:spMkLst>
        </pc:spChg>
      </pc:sldChg>
      <pc:sldChg chg="addSp delSp modSp add mod modNotesTx">
        <pc:chgData name="Lien Walbers" userId="9150aa542ecbff12" providerId="LiveId" clId="{9732F90B-AC60-4454-8154-D2527E375E26}" dt="2024-09-27T06:52:00.541" v="1402" actId="20577"/>
        <pc:sldMkLst>
          <pc:docMk/>
          <pc:sldMk cId="508875676" sldId="268"/>
        </pc:sldMkLst>
        <pc:spChg chg="del">
          <ac:chgData name="Lien Walbers" userId="9150aa542ecbff12" providerId="LiveId" clId="{9732F90B-AC60-4454-8154-D2527E375E26}" dt="2024-09-27T06:44:37.009" v="1194" actId="478"/>
          <ac:spMkLst>
            <pc:docMk/>
            <pc:sldMk cId="508875676" sldId="268"/>
            <ac:spMk id="3" creationId="{D9A149EC-1426-7520-859C-B7ED8A96035A}"/>
          </ac:spMkLst>
        </pc:spChg>
        <pc:picChg chg="del">
          <ac:chgData name="Lien Walbers" userId="9150aa542ecbff12" providerId="LiveId" clId="{9732F90B-AC60-4454-8154-D2527E375E26}" dt="2024-09-27T06:44:38.105" v="1195" actId="478"/>
          <ac:picMkLst>
            <pc:docMk/>
            <pc:sldMk cId="508875676" sldId="268"/>
            <ac:picMk id="2" creationId="{9962B420-AE5D-E83D-34E4-2F702015B1B3}"/>
          </ac:picMkLst>
        </pc:picChg>
        <pc:picChg chg="add mod">
          <ac:chgData name="Lien Walbers" userId="9150aa542ecbff12" providerId="LiveId" clId="{9732F90B-AC60-4454-8154-D2527E375E26}" dt="2024-09-27T06:51:10.788" v="1359" actId="1076"/>
          <ac:picMkLst>
            <pc:docMk/>
            <pc:sldMk cId="508875676" sldId="268"/>
            <ac:picMk id="1026" creationId="{C6B81DF5-2009-0533-4849-362E23556375}"/>
          </ac:picMkLst>
        </pc:picChg>
      </pc:sldChg>
      <pc:sldChg chg="modSp add del mod">
        <pc:chgData name="Lien Walbers" userId="9150aa542ecbff12" providerId="LiveId" clId="{9732F90B-AC60-4454-8154-D2527E375E26}" dt="2024-09-27T06:49:32.820" v="1353" actId="47"/>
        <pc:sldMkLst>
          <pc:docMk/>
          <pc:sldMk cId="481886520" sldId="269"/>
        </pc:sldMkLst>
        <pc:spChg chg="mod">
          <ac:chgData name="Lien Walbers" userId="9150aa542ecbff12" providerId="LiveId" clId="{9732F90B-AC60-4454-8154-D2527E375E26}" dt="2024-09-27T06:48:10.647" v="1240" actId="20577"/>
          <ac:spMkLst>
            <pc:docMk/>
            <pc:sldMk cId="481886520" sldId="269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7T06:48:33.591" v="1352" actId="20577"/>
          <ac:spMkLst>
            <pc:docMk/>
            <pc:sldMk cId="481886520" sldId="269"/>
            <ac:spMk id="3" creationId="{BF3AA40C-8401-B0EE-9D98-8F8CC52F1327}"/>
          </ac:spMkLst>
        </pc:spChg>
      </pc:sldChg>
      <pc:sldChg chg="addSp delSp modSp add modNotesTx">
        <pc:chgData name="Lien Walbers" userId="9150aa542ecbff12" providerId="LiveId" clId="{9732F90B-AC60-4454-8154-D2527E375E26}" dt="2024-09-27T06:53:01.080" v="1404" actId="1076"/>
        <pc:sldMkLst>
          <pc:docMk/>
          <pc:sldMk cId="1899604966" sldId="269"/>
        </pc:sldMkLst>
        <pc:picChg chg="del">
          <ac:chgData name="Lien Walbers" userId="9150aa542ecbff12" providerId="LiveId" clId="{9732F90B-AC60-4454-8154-D2527E375E26}" dt="2024-09-27T06:51:22.527" v="1361" actId="478"/>
          <ac:picMkLst>
            <pc:docMk/>
            <pc:sldMk cId="1899604966" sldId="269"/>
            <ac:picMk id="1026" creationId="{C6B81DF5-2009-0533-4849-362E23556375}"/>
          </ac:picMkLst>
        </pc:picChg>
        <pc:picChg chg="add mod">
          <ac:chgData name="Lien Walbers" userId="9150aa542ecbff12" providerId="LiveId" clId="{9732F90B-AC60-4454-8154-D2527E375E26}" dt="2024-09-27T06:53:01.080" v="1404" actId="1076"/>
          <ac:picMkLst>
            <pc:docMk/>
            <pc:sldMk cId="1899604966" sldId="269"/>
            <ac:picMk id="2050" creationId="{02454F46-354C-B420-F029-AC8568081EAD}"/>
          </ac:picMkLst>
        </pc:picChg>
      </pc:sldChg>
      <pc:sldChg chg="addSp delSp modSp new mod">
        <pc:chgData name="Lien Walbers" userId="9150aa542ecbff12" providerId="LiveId" clId="{9732F90B-AC60-4454-8154-D2527E375E26}" dt="2024-09-27T07:00:39.946" v="1587" actId="20577"/>
        <pc:sldMkLst>
          <pc:docMk/>
          <pc:sldMk cId="2271536163" sldId="270"/>
        </pc:sldMkLst>
        <pc:spChg chg="mod">
          <ac:chgData name="Lien Walbers" userId="9150aa542ecbff12" providerId="LiveId" clId="{9732F90B-AC60-4454-8154-D2527E375E26}" dt="2024-09-27T06:55:26.892" v="1415" actId="20577"/>
          <ac:spMkLst>
            <pc:docMk/>
            <pc:sldMk cId="2271536163" sldId="270"/>
            <ac:spMk id="2" creationId="{5E6F6775-BEB0-8824-E044-F95134EFF8FE}"/>
          </ac:spMkLst>
        </pc:spChg>
        <pc:spChg chg="del">
          <ac:chgData name="Lien Walbers" userId="9150aa542ecbff12" providerId="LiveId" clId="{9732F90B-AC60-4454-8154-D2527E375E26}" dt="2024-09-27T06:58:23.831" v="1544"/>
          <ac:spMkLst>
            <pc:docMk/>
            <pc:sldMk cId="2271536163" sldId="270"/>
            <ac:spMk id="3" creationId="{61280058-53A4-CE57-F10C-914108FBAE09}"/>
          </ac:spMkLst>
        </pc:spChg>
        <pc:spChg chg="mod">
          <ac:chgData name="Lien Walbers" userId="9150aa542ecbff12" providerId="LiveId" clId="{9732F90B-AC60-4454-8154-D2527E375E26}" dt="2024-09-27T07:00:39.946" v="1587" actId="20577"/>
          <ac:spMkLst>
            <pc:docMk/>
            <pc:sldMk cId="2271536163" sldId="270"/>
            <ac:spMk id="4" creationId="{EA4108F7-1328-6713-4E47-5DED34378355}"/>
          </ac:spMkLst>
        </pc:spChg>
        <pc:spChg chg="add del">
          <ac:chgData name="Lien Walbers" userId="9150aa542ecbff12" providerId="LiveId" clId="{9732F90B-AC60-4454-8154-D2527E375E26}" dt="2024-09-27T06:56:41.450" v="1479" actId="22"/>
          <ac:spMkLst>
            <pc:docMk/>
            <pc:sldMk cId="2271536163" sldId="270"/>
            <ac:spMk id="6" creationId="{03CB9C58-5C90-26CE-A6FD-3FB4AB687D5F}"/>
          </ac:spMkLst>
        </pc:spChg>
        <pc:picChg chg="add mod">
          <ac:chgData name="Lien Walbers" userId="9150aa542ecbff12" providerId="LiveId" clId="{9732F90B-AC60-4454-8154-D2527E375E26}" dt="2024-09-27T06:58:23.831" v="1544"/>
          <ac:picMkLst>
            <pc:docMk/>
            <pc:sldMk cId="2271536163" sldId="270"/>
            <ac:picMk id="4098" creationId="{8F48F05B-0118-5B6D-9D6F-E3F465B36B13}"/>
          </ac:picMkLst>
        </pc:picChg>
      </pc:sldChg>
      <pc:sldChg chg="add del">
        <pc:chgData name="Lien Walbers" userId="9150aa542ecbff12" providerId="LiveId" clId="{9732F90B-AC60-4454-8154-D2527E375E26}" dt="2024-09-27T06:56:49.115" v="1481" actId="47"/>
        <pc:sldMkLst>
          <pc:docMk/>
          <pc:sldMk cId="1821403153" sldId="271"/>
        </pc:sldMkLst>
      </pc:sldChg>
      <pc:sldChg chg="addSp delSp modSp add modNotesTx">
        <pc:chgData name="Lien Walbers" userId="9150aa542ecbff12" providerId="LiveId" clId="{9732F90B-AC60-4454-8154-D2527E375E26}" dt="2024-09-27T06:58:03.814" v="1543" actId="20577"/>
        <pc:sldMkLst>
          <pc:docMk/>
          <pc:sldMk cId="3434293000" sldId="271"/>
        </pc:sldMkLst>
        <pc:picChg chg="del">
          <ac:chgData name="Lien Walbers" userId="9150aa542ecbff12" providerId="LiveId" clId="{9732F90B-AC60-4454-8154-D2527E375E26}" dt="2024-09-27T06:56:53.296" v="1483" actId="478"/>
          <ac:picMkLst>
            <pc:docMk/>
            <pc:sldMk cId="3434293000" sldId="271"/>
            <ac:picMk id="1026" creationId="{C6B81DF5-2009-0533-4849-362E23556375}"/>
          </ac:picMkLst>
        </pc:picChg>
        <pc:picChg chg="add mod">
          <ac:chgData name="Lien Walbers" userId="9150aa542ecbff12" providerId="LiveId" clId="{9732F90B-AC60-4454-8154-D2527E375E26}" dt="2024-09-27T06:57:02.476" v="1486" actId="14100"/>
          <ac:picMkLst>
            <pc:docMk/>
            <pc:sldMk cId="3434293000" sldId="271"/>
            <ac:picMk id="3074" creationId="{CA689D7B-0576-14CC-94FF-C562839555F6}"/>
          </ac:picMkLst>
        </pc:picChg>
      </pc:sldChg>
      <pc:sldChg chg="addSp delSp modSp add mod">
        <pc:chgData name="Lien Walbers" userId="9150aa542ecbff12" providerId="LiveId" clId="{9732F90B-AC60-4454-8154-D2527E375E26}" dt="2024-09-27T07:03:21.511" v="1716" actId="20577"/>
        <pc:sldMkLst>
          <pc:docMk/>
          <pc:sldMk cId="3779145049" sldId="272"/>
        </pc:sldMkLst>
        <pc:spChg chg="mod">
          <ac:chgData name="Lien Walbers" userId="9150aa542ecbff12" providerId="LiveId" clId="{9732F90B-AC60-4454-8154-D2527E375E26}" dt="2024-09-27T07:00:55.790" v="1615" actId="20577"/>
          <ac:spMkLst>
            <pc:docMk/>
            <pc:sldMk cId="3779145049" sldId="272"/>
            <ac:spMk id="2" creationId="{5E6F6775-BEB0-8824-E044-F95134EFF8FE}"/>
          </ac:spMkLst>
        </pc:spChg>
        <pc:spChg chg="add mod">
          <ac:chgData name="Lien Walbers" userId="9150aa542ecbff12" providerId="LiveId" clId="{9732F90B-AC60-4454-8154-D2527E375E26}" dt="2024-09-27T07:01:07.862" v="1616" actId="478"/>
          <ac:spMkLst>
            <pc:docMk/>
            <pc:sldMk cId="3779145049" sldId="272"/>
            <ac:spMk id="3" creationId="{3CFDA5BE-C448-36AA-AE4A-A982CFA8E517}"/>
          </ac:spMkLst>
        </pc:spChg>
        <pc:spChg chg="mod">
          <ac:chgData name="Lien Walbers" userId="9150aa542ecbff12" providerId="LiveId" clId="{9732F90B-AC60-4454-8154-D2527E375E26}" dt="2024-09-27T07:03:21.511" v="1716" actId="20577"/>
          <ac:spMkLst>
            <pc:docMk/>
            <pc:sldMk cId="3779145049" sldId="272"/>
            <ac:spMk id="4" creationId="{EA4108F7-1328-6713-4E47-5DED34378355}"/>
          </ac:spMkLst>
        </pc:spChg>
        <pc:picChg chg="del">
          <ac:chgData name="Lien Walbers" userId="9150aa542ecbff12" providerId="LiveId" clId="{9732F90B-AC60-4454-8154-D2527E375E26}" dt="2024-09-27T07:01:07.862" v="1616" actId="478"/>
          <ac:picMkLst>
            <pc:docMk/>
            <pc:sldMk cId="3779145049" sldId="272"/>
            <ac:picMk id="4098" creationId="{8F48F05B-0118-5B6D-9D6F-E3F465B36B13}"/>
          </ac:picMkLst>
        </pc:picChg>
        <pc:picChg chg="add mod">
          <ac:chgData name="Lien Walbers" userId="9150aa542ecbff12" providerId="LiveId" clId="{9732F90B-AC60-4454-8154-D2527E375E26}" dt="2024-09-27T07:01:19.892" v="1621" actId="1076"/>
          <ac:picMkLst>
            <pc:docMk/>
            <pc:sldMk cId="3779145049" sldId="272"/>
            <ac:picMk id="5122" creationId="{B6014B3E-D1D8-9D06-F3AD-ED9E60B07BD8}"/>
          </ac:picMkLst>
        </pc:picChg>
      </pc:sldChg>
      <pc:sldChg chg="addSp delSp modSp add mod">
        <pc:chgData name="Lien Walbers" userId="9150aa542ecbff12" providerId="LiveId" clId="{9732F90B-AC60-4454-8154-D2527E375E26}" dt="2024-09-27T07:18:28.976" v="1903"/>
        <pc:sldMkLst>
          <pc:docMk/>
          <pc:sldMk cId="2057222704" sldId="273"/>
        </pc:sldMkLst>
        <pc:spChg chg="mod">
          <ac:chgData name="Lien Walbers" userId="9150aa542ecbff12" providerId="LiveId" clId="{9732F90B-AC60-4454-8154-D2527E375E26}" dt="2024-09-27T07:16:43.289" v="1755" actId="1076"/>
          <ac:spMkLst>
            <pc:docMk/>
            <pc:sldMk cId="2057222704" sldId="273"/>
            <ac:spMk id="3" creationId="{D9A149EC-1426-7520-859C-B7ED8A96035A}"/>
          </ac:spMkLst>
        </pc:spChg>
        <pc:picChg chg="del">
          <ac:chgData name="Lien Walbers" userId="9150aa542ecbff12" providerId="LiveId" clId="{9732F90B-AC60-4454-8154-D2527E375E26}" dt="2024-09-27T07:16:08.584" v="1748" actId="478"/>
          <ac:picMkLst>
            <pc:docMk/>
            <pc:sldMk cId="2057222704" sldId="273"/>
            <ac:picMk id="2" creationId="{9962B420-AE5D-E83D-34E4-2F702015B1B3}"/>
          </ac:picMkLst>
        </pc:picChg>
        <pc:picChg chg="add mod">
          <ac:chgData name="Lien Walbers" userId="9150aa542ecbff12" providerId="LiveId" clId="{9732F90B-AC60-4454-8154-D2527E375E26}" dt="2024-09-27T07:18:28.976" v="1903"/>
          <ac:picMkLst>
            <pc:docMk/>
            <pc:sldMk cId="2057222704" sldId="273"/>
            <ac:picMk id="4" creationId="{D418936B-315B-035B-83AA-19ADA7C986F0}"/>
          </ac:picMkLst>
        </pc:picChg>
      </pc:sldChg>
      <pc:sldChg chg="modSp add mod">
        <pc:chgData name="Lien Walbers" userId="9150aa542ecbff12" providerId="LiveId" clId="{9732F90B-AC60-4454-8154-D2527E375E26}" dt="2024-09-27T07:27:21.082" v="2293" actId="20577"/>
        <pc:sldMkLst>
          <pc:docMk/>
          <pc:sldMk cId="3808946840" sldId="274"/>
        </pc:sldMkLst>
        <pc:spChg chg="mod">
          <ac:chgData name="Lien Walbers" userId="9150aa542ecbff12" providerId="LiveId" clId="{9732F90B-AC60-4454-8154-D2527E375E26}" dt="2024-09-27T07:24:31.931" v="1993" actId="20577"/>
          <ac:spMkLst>
            <pc:docMk/>
            <pc:sldMk cId="3808946840" sldId="274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7T07:27:21.082" v="2293" actId="20577"/>
          <ac:spMkLst>
            <pc:docMk/>
            <pc:sldMk cId="3808946840" sldId="274"/>
            <ac:spMk id="3" creationId="{BF3AA40C-8401-B0EE-9D98-8F8CC52F1327}"/>
          </ac:spMkLst>
        </pc:spChg>
      </pc:sldChg>
      <pc:sldChg chg="addSp delSp modSp add del ord modNotesTx">
        <pc:chgData name="Lien Walbers" userId="9150aa542ecbff12" providerId="LiveId" clId="{9732F90B-AC60-4454-8154-D2527E375E26}" dt="2024-09-27T08:05:44.092" v="2464" actId="47"/>
        <pc:sldMkLst>
          <pc:docMk/>
          <pc:sldMk cId="895123904" sldId="275"/>
        </pc:sldMkLst>
        <pc:picChg chg="del">
          <ac:chgData name="Lien Walbers" userId="9150aa542ecbff12" providerId="LiveId" clId="{9732F90B-AC60-4454-8154-D2527E375E26}" dt="2024-09-27T07:19:22.513" v="1907" actId="478"/>
          <ac:picMkLst>
            <pc:docMk/>
            <pc:sldMk cId="895123904" sldId="275"/>
            <ac:picMk id="2050" creationId="{02454F46-354C-B420-F029-AC8568081EAD}"/>
          </ac:picMkLst>
        </pc:picChg>
        <pc:picChg chg="add mod">
          <ac:chgData name="Lien Walbers" userId="9150aa542ecbff12" providerId="LiveId" clId="{9732F90B-AC60-4454-8154-D2527E375E26}" dt="2024-09-27T07:20:06.314" v="1911" actId="1076"/>
          <ac:picMkLst>
            <pc:docMk/>
            <pc:sldMk cId="895123904" sldId="275"/>
            <ac:picMk id="6146" creationId="{5E689DCA-3F5E-237E-1C4F-DEA5E3BCC791}"/>
          </ac:picMkLst>
        </pc:picChg>
      </pc:sldChg>
      <pc:sldChg chg="addSp delSp modSp add del">
        <pc:chgData name="Lien Walbers" userId="9150aa542ecbff12" providerId="LiveId" clId="{9732F90B-AC60-4454-8154-D2527E375E26}" dt="2024-09-27T08:12:41.144" v="2487" actId="47"/>
        <pc:sldMkLst>
          <pc:docMk/>
          <pc:sldMk cId="1264719527" sldId="276"/>
        </pc:sldMkLst>
        <pc:picChg chg="del">
          <ac:chgData name="Lien Walbers" userId="9150aa542ecbff12" providerId="LiveId" clId="{9732F90B-AC60-4454-8154-D2527E375E26}" dt="2024-09-27T07:20:24.231" v="1948" actId="478"/>
          <ac:picMkLst>
            <pc:docMk/>
            <pc:sldMk cId="1264719527" sldId="276"/>
            <ac:picMk id="6146" creationId="{5E689DCA-3F5E-237E-1C4F-DEA5E3BCC791}"/>
          </ac:picMkLst>
        </pc:picChg>
        <pc:picChg chg="add mod">
          <ac:chgData name="Lien Walbers" userId="9150aa542ecbff12" providerId="LiveId" clId="{9732F90B-AC60-4454-8154-D2527E375E26}" dt="2024-09-27T07:20:32.294" v="1950" actId="1076"/>
          <ac:picMkLst>
            <pc:docMk/>
            <pc:sldMk cId="1264719527" sldId="276"/>
            <ac:picMk id="7170" creationId="{7E7CF1AE-E42B-7CCD-72FD-FB22091FCA68}"/>
          </ac:picMkLst>
        </pc:picChg>
      </pc:sldChg>
      <pc:sldChg chg="addSp delSp modSp add">
        <pc:chgData name="Lien Walbers" userId="9150aa542ecbff12" providerId="LiveId" clId="{9732F90B-AC60-4454-8154-D2527E375E26}" dt="2024-09-27T08:44:20.573" v="2501" actId="478"/>
        <pc:sldMkLst>
          <pc:docMk/>
          <pc:sldMk cId="1112333668" sldId="277"/>
        </pc:sldMkLst>
        <pc:picChg chg="add mod">
          <ac:chgData name="Lien Walbers" userId="9150aa542ecbff12" providerId="LiveId" clId="{9732F90B-AC60-4454-8154-D2527E375E26}" dt="2024-09-27T08:06:41.267" v="2479" actId="1076"/>
          <ac:picMkLst>
            <pc:docMk/>
            <pc:sldMk cId="1112333668" sldId="277"/>
            <ac:picMk id="2" creationId="{BA470E8C-6603-BF13-49A7-226D61F3DCDC}"/>
          </ac:picMkLst>
        </pc:picChg>
        <pc:picChg chg="add mod">
          <ac:chgData name="Lien Walbers" userId="9150aa542ecbff12" providerId="LiveId" clId="{9732F90B-AC60-4454-8154-D2527E375E26}" dt="2024-09-27T08:06:21.350" v="2469" actId="1076"/>
          <ac:picMkLst>
            <pc:docMk/>
            <pc:sldMk cId="1112333668" sldId="277"/>
            <ac:picMk id="3" creationId="{ADF32E86-EBB5-BAF7-52C6-6625B01959DB}"/>
          </ac:picMkLst>
        </pc:picChg>
        <pc:picChg chg="add mod">
          <ac:chgData name="Lien Walbers" userId="9150aa542ecbff12" providerId="LiveId" clId="{9732F90B-AC60-4454-8154-D2527E375E26}" dt="2024-09-27T08:06:29.793" v="2474" actId="1076"/>
          <ac:picMkLst>
            <pc:docMk/>
            <pc:sldMk cId="1112333668" sldId="277"/>
            <ac:picMk id="4" creationId="{570CED38-BF6A-9B6E-8A25-80B2409EBD4D}"/>
          </ac:picMkLst>
        </pc:picChg>
        <pc:picChg chg="add mod">
          <ac:chgData name="Lien Walbers" userId="9150aa542ecbff12" providerId="LiveId" clId="{9732F90B-AC60-4454-8154-D2527E375E26}" dt="2024-09-27T08:06:46.759" v="2482" actId="1076"/>
          <ac:picMkLst>
            <pc:docMk/>
            <pc:sldMk cId="1112333668" sldId="277"/>
            <ac:picMk id="5" creationId="{003B6FBF-84D7-EF41-5A98-AE774F033434}"/>
          </ac:picMkLst>
        </pc:picChg>
        <pc:picChg chg="del">
          <ac:chgData name="Lien Walbers" userId="9150aa542ecbff12" providerId="LiveId" clId="{9732F90B-AC60-4454-8154-D2527E375E26}" dt="2024-09-27T07:20:40.640" v="1952" actId="478"/>
          <ac:picMkLst>
            <pc:docMk/>
            <pc:sldMk cId="1112333668" sldId="277"/>
            <ac:picMk id="6146" creationId="{5E689DCA-3F5E-237E-1C4F-DEA5E3BCC791}"/>
          </ac:picMkLst>
        </pc:picChg>
        <pc:picChg chg="add mod">
          <ac:chgData name="Lien Walbers" userId="9150aa542ecbff12" providerId="LiveId" clId="{9732F90B-AC60-4454-8154-D2527E375E26}" dt="2024-09-27T08:05:38.426" v="2462" actId="1076"/>
          <ac:picMkLst>
            <pc:docMk/>
            <pc:sldMk cId="1112333668" sldId="277"/>
            <ac:picMk id="8194" creationId="{5E45E0ED-2965-1EAC-4E0F-8845D795F9FC}"/>
          </ac:picMkLst>
        </pc:picChg>
        <pc:picChg chg="add del mod">
          <ac:chgData name="Lien Walbers" userId="9150aa542ecbff12" providerId="LiveId" clId="{9732F90B-AC60-4454-8154-D2527E375E26}" dt="2024-09-27T08:44:20.573" v="2501" actId="478"/>
          <ac:picMkLst>
            <pc:docMk/>
            <pc:sldMk cId="1112333668" sldId="277"/>
            <ac:picMk id="8196" creationId="{F0BEC60A-8FB7-DD8E-182C-49AD7118DFA8}"/>
          </ac:picMkLst>
        </pc:picChg>
      </pc:sldChg>
      <pc:sldChg chg="addSp delSp modSp add del ord">
        <pc:chgData name="Lien Walbers" userId="9150aa542ecbff12" providerId="LiveId" clId="{9732F90B-AC60-4454-8154-D2527E375E26}" dt="2024-09-27T08:06:57.251" v="2483" actId="47"/>
        <pc:sldMkLst>
          <pc:docMk/>
          <pc:sldMk cId="360127584" sldId="278"/>
        </pc:sldMkLst>
        <pc:picChg chg="del">
          <ac:chgData name="Lien Walbers" userId="9150aa542ecbff12" providerId="LiveId" clId="{9732F90B-AC60-4454-8154-D2527E375E26}" dt="2024-09-27T07:21:40.570" v="1960" actId="478"/>
          <ac:picMkLst>
            <pc:docMk/>
            <pc:sldMk cId="360127584" sldId="278"/>
            <ac:picMk id="8194" creationId="{5E45E0ED-2965-1EAC-4E0F-8845D795F9FC}"/>
          </ac:picMkLst>
        </pc:picChg>
        <pc:picChg chg="add mod">
          <ac:chgData name="Lien Walbers" userId="9150aa542ecbff12" providerId="LiveId" clId="{9732F90B-AC60-4454-8154-D2527E375E26}" dt="2024-09-27T07:21:51.661" v="1967" actId="1076"/>
          <ac:picMkLst>
            <pc:docMk/>
            <pc:sldMk cId="360127584" sldId="278"/>
            <ac:picMk id="9218" creationId="{C582CA8C-1D19-8EEC-7E94-5721EAAA023D}"/>
          </ac:picMkLst>
        </pc:picChg>
      </pc:sldChg>
      <pc:sldChg chg="addSp delSp modSp add del">
        <pc:chgData name="Lien Walbers" userId="9150aa542ecbff12" providerId="LiveId" clId="{9732F90B-AC60-4454-8154-D2527E375E26}" dt="2024-09-27T08:12:39.107" v="2486" actId="47"/>
        <pc:sldMkLst>
          <pc:docMk/>
          <pc:sldMk cId="34018366" sldId="279"/>
        </pc:sldMkLst>
        <pc:picChg chg="del">
          <ac:chgData name="Lien Walbers" userId="9150aa542ecbff12" providerId="LiveId" clId="{9732F90B-AC60-4454-8154-D2527E375E26}" dt="2024-09-27T07:21:56.389" v="1969" actId="478"/>
          <ac:picMkLst>
            <pc:docMk/>
            <pc:sldMk cId="34018366" sldId="279"/>
            <ac:picMk id="9218" creationId="{C582CA8C-1D19-8EEC-7E94-5721EAAA023D}"/>
          </ac:picMkLst>
        </pc:picChg>
        <pc:picChg chg="add mod">
          <ac:chgData name="Lien Walbers" userId="9150aa542ecbff12" providerId="LiveId" clId="{9732F90B-AC60-4454-8154-D2527E375E26}" dt="2024-09-27T08:12:25.460" v="2484" actId="1076"/>
          <ac:picMkLst>
            <pc:docMk/>
            <pc:sldMk cId="34018366" sldId="279"/>
            <ac:picMk id="10242" creationId="{09FBFB16-0B29-F86A-F6E3-AA4AA1284999}"/>
          </ac:picMkLst>
        </pc:picChg>
        <pc:picChg chg="add del mod">
          <ac:chgData name="Lien Walbers" userId="9150aa542ecbff12" providerId="LiveId" clId="{9732F90B-AC60-4454-8154-D2527E375E26}" dt="2024-09-27T08:12:37.347" v="2485" actId="478"/>
          <ac:picMkLst>
            <pc:docMk/>
            <pc:sldMk cId="34018366" sldId="279"/>
            <ac:picMk id="10244" creationId="{4C36C95A-B592-2A9B-48D1-13F93C6A0ACA}"/>
          </ac:picMkLst>
        </pc:picChg>
      </pc:sldChg>
      <pc:sldChg chg="addSp delSp add del">
        <pc:chgData name="Lien Walbers" userId="9150aa542ecbff12" providerId="LiveId" clId="{9732F90B-AC60-4454-8154-D2527E375E26}" dt="2024-09-27T08:06:31.957" v="2475" actId="47"/>
        <pc:sldMkLst>
          <pc:docMk/>
          <pc:sldMk cId="3277356038" sldId="280"/>
        </pc:sldMkLst>
        <pc:picChg chg="del">
          <ac:chgData name="Lien Walbers" userId="9150aa542ecbff12" providerId="LiveId" clId="{9732F90B-AC60-4454-8154-D2527E375E26}" dt="2024-09-27T07:23:59.896" v="1975" actId="478"/>
          <ac:picMkLst>
            <pc:docMk/>
            <pc:sldMk cId="3277356038" sldId="280"/>
            <ac:picMk id="9218" creationId="{C582CA8C-1D19-8EEC-7E94-5721EAAA023D}"/>
          </ac:picMkLst>
        </pc:picChg>
        <pc:picChg chg="add">
          <ac:chgData name="Lien Walbers" userId="9150aa542ecbff12" providerId="LiveId" clId="{9732F90B-AC60-4454-8154-D2527E375E26}" dt="2024-09-27T07:24:01.783" v="1976"/>
          <ac:picMkLst>
            <pc:docMk/>
            <pc:sldMk cId="3277356038" sldId="280"/>
            <ac:picMk id="11266" creationId="{195940EF-4590-6EC9-C4F2-5751492576E7}"/>
          </ac:picMkLst>
        </pc:picChg>
      </pc:sldChg>
      <pc:sldChg chg="modSp add mod modNotesTx">
        <pc:chgData name="Lien Walbers" userId="9150aa542ecbff12" providerId="LiveId" clId="{9732F90B-AC60-4454-8154-D2527E375E26}" dt="2024-09-27T07:28:21.964" v="2306"/>
        <pc:sldMkLst>
          <pc:docMk/>
          <pc:sldMk cId="4154884361" sldId="281"/>
        </pc:sldMkLst>
        <pc:spChg chg="mod">
          <ac:chgData name="Lien Walbers" userId="9150aa542ecbff12" providerId="LiveId" clId="{9732F90B-AC60-4454-8154-D2527E375E26}" dt="2024-09-27T07:27:39.834" v="2305"/>
          <ac:spMkLst>
            <pc:docMk/>
            <pc:sldMk cId="4154884361" sldId="281"/>
            <ac:spMk id="3" creationId="{BF3AA40C-8401-B0EE-9D98-8F8CC52F1327}"/>
          </ac:spMkLst>
        </pc:spChg>
      </pc:sldChg>
      <pc:sldChg chg="modSp add mod">
        <pc:chgData name="Lien Walbers" userId="9150aa542ecbff12" providerId="LiveId" clId="{9732F90B-AC60-4454-8154-D2527E375E26}" dt="2024-09-28T11:35:13.446" v="2755" actId="20577"/>
        <pc:sldMkLst>
          <pc:docMk/>
          <pc:sldMk cId="4194504481" sldId="282"/>
        </pc:sldMkLst>
        <pc:spChg chg="mod">
          <ac:chgData name="Lien Walbers" userId="9150aa542ecbff12" providerId="LiveId" clId="{9732F90B-AC60-4454-8154-D2527E375E26}" dt="2024-09-28T11:18:16.989" v="2627" actId="20577"/>
          <ac:spMkLst>
            <pc:docMk/>
            <pc:sldMk cId="4194504481" sldId="282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1:35:13.446" v="2755" actId="20577"/>
          <ac:spMkLst>
            <pc:docMk/>
            <pc:sldMk cId="4194504481" sldId="282"/>
            <ac:spMk id="3" creationId="{BF3AA40C-8401-B0EE-9D98-8F8CC52F1327}"/>
          </ac:spMkLst>
        </pc:spChg>
      </pc:sldChg>
      <pc:sldChg chg="addSp delSp modSp add">
        <pc:chgData name="Lien Walbers" userId="9150aa542ecbff12" providerId="LiveId" clId="{9732F90B-AC60-4454-8154-D2527E375E26}" dt="2024-09-27T08:45:04.093" v="2514" actId="170"/>
        <pc:sldMkLst>
          <pc:docMk/>
          <pc:sldMk cId="57261378" sldId="283"/>
        </pc:sldMkLst>
        <pc:picChg chg="del">
          <ac:chgData name="Lien Walbers" userId="9150aa542ecbff12" providerId="LiveId" clId="{9732F90B-AC60-4454-8154-D2527E375E26}" dt="2024-09-27T08:13:37.499" v="2489" actId="478"/>
          <ac:picMkLst>
            <pc:docMk/>
            <pc:sldMk cId="57261378" sldId="283"/>
            <ac:picMk id="1026" creationId="{C6B81DF5-2009-0533-4849-362E23556375}"/>
          </ac:picMkLst>
        </pc:picChg>
        <pc:picChg chg="add mod">
          <ac:chgData name="Lien Walbers" userId="9150aa542ecbff12" providerId="LiveId" clId="{9732F90B-AC60-4454-8154-D2527E375E26}" dt="2024-09-27T08:44:33.785" v="2504" actId="1076"/>
          <ac:picMkLst>
            <pc:docMk/>
            <pc:sldMk cId="57261378" sldId="283"/>
            <ac:picMk id="12290" creationId="{B9B2D52A-0100-FCF0-3655-C442D8F77B56}"/>
          </ac:picMkLst>
        </pc:picChg>
        <pc:picChg chg="add mod">
          <ac:chgData name="Lien Walbers" userId="9150aa542ecbff12" providerId="LiveId" clId="{9732F90B-AC60-4454-8154-D2527E375E26}" dt="2024-09-27T08:45:00.351" v="2512" actId="1076"/>
          <ac:picMkLst>
            <pc:docMk/>
            <pc:sldMk cId="57261378" sldId="283"/>
            <ac:picMk id="12292" creationId="{55D09321-1D59-F682-D6A9-CBF279A1C588}"/>
          </ac:picMkLst>
        </pc:picChg>
        <pc:picChg chg="add mod">
          <ac:chgData name="Lien Walbers" userId="9150aa542ecbff12" providerId="LiveId" clId="{9732F90B-AC60-4454-8154-D2527E375E26}" dt="2024-09-27T08:45:04.093" v="2514" actId="170"/>
          <ac:picMkLst>
            <pc:docMk/>
            <pc:sldMk cId="57261378" sldId="283"/>
            <ac:picMk id="12294" creationId="{EB3DDBD7-F2FB-07EF-61DC-C440F636DBD8}"/>
          </ac:picMkLst>
        </pc:picChg>
        <pc:picChg chg="add mod">
          <ac:chgData name="Lien Walbers" userId="9150aa542ecbff12" providerId="LiveId" clId="{9732F90B-AC60-4454-8154-D2527E375E26}" dt="2024-09-27T08:44:56.039" v="2511" actId="1076"/>
          <ac:picMkLst>
            <pc:docMk/>
            <pc:sldMk cId="57261378" sldId="283"/>
            <ac:picMk id="12296" creationId="{6DE3AFCA-E9C0-63F4-81BD-D65EE5BA18A7}"/>
          </ac:picMkLst>
        </pc:picChg>
      </pc:sldChg>
      <pc:sldChg chg="addSp delSp modSp add">
        <pc:chgData name="Lien Walbers" userId="9150aa542ecbff12" providerId="LiveId" clId="{9732F90B-AC60-4454-8154-D2527E375E26}" dt="2024-09-27T08:48:30.915" v="2552" actId="1076"/>
        <pc:sldMkLst>
          <pc:docMk/>
          <pc:sldMk cId="2698420497" sldId="284"/>
        </pc:sldMkLst>
        <pc:spChg chg="add del">
          <ac:chgData name="Lien Walbers" userId="9150aa542ecbff12" providerId="LiveId" clId="{9732F90B-AC60-4454-8154-D2527E375E26}" dt="2024-09-27T08:45:31.383" v="2521" actId="478"/>
          <ac:spMkLst>
            <pc:docMk/>
            <pc:sldMk cId="2698420497" sldId="284"/>
            <ac:spMk id="2" creationId="{96CA875A-CDCC-D924-AB99-8F30A29B5AA2}"/>
          </ac:spMkLst>
        </pc:spChg>
        <pc:spChg chg="add del">
          <ac:chgData name="Lien Walbers" userId="9150aa542ecbff12" providerId="LiveId" clId="{9732F90B-AC60-4454-8154-D2527E375E26}" dt="2024-09-27T08:45:41.184" v="2523" actId="478"/>
          <ac:spMkLst>
            <pc:docMk/>
            <pc:sldMk cId="2698420497" sldId="284"/>
            <ac:spMk id="3" creationId="{90268254-E437-0202-3440-C4A5C3982B5C}"/>
          </ac:spMkLst>
        </pc:spChg>
        <pc:picChg chg="del">
          <ac:chgData name="Lien Walbers" userId="9150aa542ecbff12" providerId="LiveId" clId="{9732F90B-AC60-4454-8154-D2527E375E26}" dt="2024-09-27T08:45:10.447" v="2516" actId="478"/>
          <ac:picMkLst>
            <pc:docMk/>
            <pc:sldMk cId="2698420497" sldId="284"/>
            <ac:picMk id="12290" creationId="{B9B2D52A-0100-FCF0-3655-C442D8F77B56}"/>
          </ac:picMkLst>
        </pc:picChg>
        <pc:picChg chg="del">
          <ac:chgData name="Lien Walbers" userId="9150aa542ecbff12" providerId="LiveId" clId="{9732F90B-AC60-4454-8154-D2527E375E26}" dt="2024-09-27T08:45:11" v="2517" actId="478"/>
          <ac:picMkLst>
            <pc:docMk/>
            <pc:sldMk cId="2698420497" sldId="284"/>
            <ac:picMk id="12292" creationId="{55D09321-1D59-F682-D6A9-CBF279A1C588}"/>
          </ac:picMkLst>
        </pc:picChg>
        <pc:picChg chg="del">
          <ac:chgData name="Lien Walbers" userId="9150aa542ecbff12" providerId="LiveId" clId="{9732F90B-AC60-4454-8154-D2527E375E26}" dt="2024-09-27T08:45:13.425" v="2519" actId="478"/>
          <ac:picMkLst>
            <pc:docMk/>
            <pc:sldMk cId="2698420497" sldId="284"/>
            <ac:picMk id="12294" creationId="{EB3DDBD7-F2FB-07EF-61DC-C440F636DBD8}"/>
          </ac:picMkLst>
        </pc:picChg>
        <pc:picChg chg="del">
          <ac:chgData name="Lien Walbers" userId="9150aa542ecbff12" providerId="LiveId" clId="{9732F90B-AC60-4454-8154-D2527E375E26}" dt="2024-09-27T08:45:11.570" v="2518" actId="478"/>
          <ac:picMkLst>
            <pc:docMk/>
            <pc:sldMk cId="2698420497" sldId="284"/>
            <ac:picMk id="12296" creationId="{6DE3AFCA-E9C0-63F4-81BD-D65EE5BA18A7}"/>
          </ac:picMkLst>
        </pc:picChg>
        <pc:picChg chg="add mod">
          <ac:chgData name="Lien Walbers" userId="9150aa542ecbff12" providerId="LiveId" clId="{9732F90B-AC60-4454-8154-D2527E375E26}" dt="2024-09-27T08:46:42.615" v="2536" actId="1076"/>
          <ac:picMkLst>
            <pc:docMk/>
            <pc:sldMk cId="2698420497" sldId="284"/>
            <ac:picMk id="13318" creationId="{57D74EC5-3DBA-2B5D-C473-DE698AD208BB}"/>
          </ac:picMkLst>
        </pc:picChg>
        <pc:picChg chg="add mod">
          <ac:chgData name="Lien Walbers" userId="9150aa542ecbff12" providerId="LiveId" clId="{9732F90B-AC60-4454-8154-D2527E375E26}" dt="2024-09-27T08:48:29.471" v="2551" actId="1076"/>
          <ac:picMkLst>
            <pc:docMk/>
            <pc:sldMk cId="2698420497" sldId="284"/>
            <ac:picMk id="13320" creationId="{AD053323-E09A-31A8-1A9D-77C061558078}"/>
          </ac:picMkLst>
        </pc:picChg>
        <pc:picChg chg="add mod">
          <ac:chgData name="Lien Walbers" userId="9150aa542ecbff12" providerId="LiveId" clId="{9732F90B-AC60-4454-8154-D2527E375E26}" dt="2024-09-27T08:48:30.915" v="2552" actId="1076"/>
          <ac:picMkLst>
            <pc:docMk/>
            <pc:sldMk cId="2698420497" sldId="284"/>
            <ac:picMk id="13322" creationId="{E1ABC5E0-3D5B-7C0E-C67B-E625132249D0}"/>
          </ac:picMkLst>
        </pc:picChg>
        <pc:picChg chg="add mod">
          <ac:chgData name="Lien Walbers" userId="9150aa542ecbff12" providerId="LiveId" clId="{9732F90B-AC60-4454-8154-D2527E375E26}" dt="2024-09-27T08:48:20.578" v="2548" actId="1076"/>
          <ac:picMkLst>
            <pc:docMk/>
            <pc:sldMk cId="2698420497" sldId="284"/>
            <ac:picMk id="13324" creationId="{708A382E-18BB-65CA-D790-64F0279A5347}"/>
          </ac:picMkLst>
        </pc:picChg>
        <pc:picChg chg="add mod">
          <ac:chgData name="Lien Walbers" userId="9150aa542ecbff12" providerId="LiveId" clId="{9732F90B-AC60-4454-8154-D2527E375E26}" dt="2024-09-27T08:48:22.496" v="2549" actId="1076"/>
          <ac:picMkLst>
            <pc:docMk/>
            <pc:sldMk cId="2698420497" sldId="284"/>
            <ac:picMk id="13326" creationId="{E85CDC45-6C55-CA4D-7B77-599C2C8CA8E6}"/>
          </ac:picMkLst>
        </pc:picChg>
      </pc:sldChg>
      <pc:sldChg chg="delSp add del">
        <pc:chgData name="Lien Walbers" userId="9150aa542ecbff12" providerId="LiveId" clId="{9732F90B-AC60-4454-8154-D2527E375E26}" dt="2024-09-27T08:44:14.896" v="2498" actId="47"/>
        <pc:sldMkLst>
          <pc:docMk/>
          <pc:sldMk cId="3103532390" sldId="284"/>
        </pc:sldMkLst>
        <pc:picChg chg="del">
          <ac:chgData name="Lien Walbers" userId="9150aa542ecbff12" providerId="LiveId" clId="{9732F90B-AC60-4454-8154-D2527E375E26}" dt="2024-09-27T08:44:13.146" v="2497" actId="478"/>
          <ac:picMkLst>
            <pc:docMk/>
            <pc:sldMk cId="3103532390" sldId="284"/>
            <ac:picMk id="3" creationId="{ADF32E86-EBB5-BAF7-52C6-6625B01959DB}"/>
          </ac:picMkLst>
        </pc:picChg>
      </pc:sldChg>
      <pc:sldChg chg="addSp modSp new modNotesTx">
        <pc:chgData name="Lien Walbers" userId="9150aa542ecbff12" providerId="LiveId" clId="{9732F90B-AC60-4454-8154-D2527E375E26}" dt="2024-09-28T11:17:35.483" v="2625"/>
        <pc:sldMkLst>
          <pc:docMk/>
          <pc:sldMk cId="1978239737" sldId="285"/>
        </pc:sldMkLst>
        <pc:picChg chg="add mod">
          <ac:chgData name="Lien Walbers" userId="9150aa542ecbff12" providerId="LiveId" clId="{9732F90B-AC60-4454-8154-D2527E375E26}" dt="2024-09-28T11:16:48.263" v="2611" actId="1076"/>
          <ac:picMkLst>
            <pc:docMk/>
            <pc:sldMk cId="1978239737" sldId="285"/>
            <ac:picMk id="2050" creationId="{C4623F8E-4F02-2BF2-6F24-7A264C7F5DAE}"/>
          </ac:picMkLst>
        </pc:picChg>
        <pc:picChg chg="add mod">
          <ac:chgData name="Lien Walbers" userId="9150aa542ecbff12" providerId="LiveId" clId="{9732F90B-AC60-4454-8154-D2527E375E26}" dt="2024-09-28T11:16:38.955" v="2607" actId="1076"/>
          <ac:picMkLst>
            <pc:docMk/>
            <pc:sldMk cId="1978239737" sldId="285"/>
            <ac:picMk id="2052" creationId="{408CF7CA-2019-C227-507F-F3446A35577F}"/>
          </ac:picMkLst>
        </pc:picChg>
        <pc:picChg chg="add mod">
          <ac:chgData name="Lien Walbers" userId="9150aa542ecbff12" providerId="LiveId" clId="{9732F90B-AC60-4454-8154-D2527E375E26}" dt="2024-09-28T11:15:54.970" v="2596" actId="1076"/>
          <ac:picMkLst>
            <pc:docMk/>
            <pc:sldMk cId="1978239737" sldId="285"/>
            <ac:picMk id="2054" creationId="{11486B00-0762-61FD-73DA-DD91209460B1}"/>
          </ac:picMkLst>
        </pc:picChg>
        <pc:picChg chg="add mod">
          <ac:chgData name="Lien Walbers" userId="9150aa542ecbff12" providerId="LiveId" clId="{9732F90B-AC60-4454-8154-D2527E375E26}" dt="2024-09-28T11:17:12.979" v="2621" actId="1076"/>
          <ac:picMkLst>
            <pc:docMk/>
            <pc:sldMk cId="1978239737" sldId="285"/>
            <ac:picMk id="2056" creationId="{96A29D7E-8D18-378A-3A5C-6D9F83C8B0F0}"/>
          </ac:picMkLst>
        </pc:picChg>
        <pc:picChg chg="add mod">
          <ac:chgData name="Lien Walbers" userId="9150aa542ecbff12" providerId="LiveId" clId="{9732F90B-AC60-4454-8154-D2527E375E26}" dt="2024-09-28T11:17:01.746" v="2616" actId="1076"/>
          <ac:picMkLst>
            <pc:docMk/>
            <pc:sldMk cId="1978239737" sldId="285"/>
            <ac:picMk id="2058" creationId="{B99D2B79-C8AD-A4DC-5A36-E71962A360E6}"/>
          </ac:picMkLst>
        </pc:picChg>
        <pc:picChg chg="add mod">
          <ac:chgData name="Lien Walbers" userId="9150aa542ecbff12" providerId="LiveId" clId="{9732F90B-AC60-4454-8154-D2527E375E26}" dt="2024-09-28T11:17:27.219" v="2624" actId="1076"/>
          <ac:picMkLst>
            <pc:docMk/>
            <pc:sldMk cId="1978239737" sldId="285"/>
            <ac:picMk id="2060" creationId="{4B408201-8FEE-1B9A-173F-A873DDA9182F}"/>
          </ac:picMkLst>
        </pc:picChg>
        <pc:picChg chg="add mod">
          <ac:chgData name="Lien Walbers" userId="9150aa542ecbff12" providerId="LiveId" clId="{9732F90B-AC60-4454-8154-D2527E375E26}" dt="2024-09-28T11:16:40.325" v="2608" actId="1076"/>
          <ac:picMkLst>
            <pc:docMk/>
            <pc:sldMk cId="1978239737" sldId="285"/>
            <ac:picMk id="14338" creationId="{620127B1-A4C8-8190-B9C7-9B4BDC7B55AD}"/>
          </ac:picMkLst>
        </pc:picChg>
      </pc:sldChg>
      <pc:sldChg chg="addSp delSp modSp add mod">
        <pc:chgData name="Lien Walbers" userId="9150aa542ecbff12" providerId="LiveId" clId="{9732F90B-AC60-4454-8154-D2527E375E26}" dt="2024-09-28T11:14:23.034" v="2582" actId="1076"/>
        <pc:sldMkLst>
          <pc:docMk/>
          <pc:sldMk cId="4104899857" sldId="286"/>
        </pc:sldMkLst>
        <pc:spChg chg="add del">
          <ac:chgData name="Lien Walbers" userId="9150aa542ecbff12" providerId="LiveId" clId="{9732F90B-AC60-4454-8154-D2527E375E26}" dt="2024-09-28T11:12:43.130" v="2573" actId="478"/>
          <ac:spMkLst>
            <pc:docMk/>
            <pc:sldMk cId="4104899857" sldId="286"/>
            <ac:spMk id="2" creationId="{6BAB39F4-B60D-EB7E-6344-05B48CDB3686}"/>
          </ac:spMkLst>
        </pc:spChg>
        <pc:spChg chg="add del">
          <ac:chgData name="Lien Walbers" userId="9150aa542ecbff12" providerId="LiveId" clId="{9732F90B-AC60-4454-8154-D2527E375E26}" dt="2024-09-28T11:12:51.836" v="2575" actId="478"/>
          <ac:spMkLst>
            <pc:docMk/>
            <pc:sldMk cId="4104899857" sldId="286"/>
            <ac:spMk id="3" creationId="{AA6C8D68-8F90-831A-1410-6D222CB6F23F}"/>
          </ac:spMkLst>
        </pc:spChg>
        <pc:picChg chg="add mod">
          <ac:chgData name="Lien Walbers" userId="9150aa542ecbff12" providerId="LiveId" clId="{9732F90B-AC60-4454-8154-D2527E375E26}" dt="2024-09-28T11:13:00.844" v="2577" actId="1076"/>
          <ac:picMkLst>
            <pc:docMk/>
            <pc:sldMk cId="4104899857" sldId="286"/>
            <ac:picMk id="5" creationId="{694B0083-9BE2-E4C6-C8BD-D76D4F68D617}"/>
          </ac:picMkLst>
        </pc:picChg>
        <pc:picChg chg="add mod">
          <ac:chgData name="Lien Walbers" userId="9150aa542ecbff12" providerId="LiveId" clId="{9732F90B-AC60-4454-8154-D2527E375E26}" dt="2024-09-28T11:06:16.075" v="2566" actId="1076"/>
          <ac:picMkLst>
            <pc:docMk/>
            <pc:sldMk cId="4104899857" sldId="286"/>
            <ac:picMk id="1026" creationId="{D628CEDA-81CD-2045-A9C8-5744CC72D2D6}"/>
          </ac:picMkLst>
        </pc:picChg>
        <pc:picChg chg="add del mod">
          <ac:chgData name="Lien Walbers" userId="9150aa542ecbff12" providerId="LiveId" clId="{9732F90B-AC60-4454-8154-D2527E375E26}" dt="2024-09-28T11:12:41.085" v="2572" actId="478"/>
          <ac:picMkLst>
            <pc:docMk/>
            <pc:sldMk cId="4104899857" sldId="286"/>
            <ac:picMk id="1028" creationId="{707DFD25-FA9E-B809-43B7-E7D1B9B4716B}"/>
          </ac:picMkLst>
        </pc:picChg>
        <pc:picChg chg="add mod">
          <ac:chgData name="Lien Walbers" userId="9150aa542ecbff12" providerId="LiveId" clId="{9732F90B-AC60-4454-8154-D2527E375E26}" dt="2024-09-28T11:14:05.439" v="2579" actId="1076"/>
          <ac:picMkLst>
            <pc:docMk/>
            <pc:sldMk cId="4104899857" sldId="286"/>
            <ac:picMk id="1034" creationId="{34AB44A8-D9C8-1C2D-52FD-6750498C4FC4}"/>
          </ac:picMkLst>
        </pc:picChg>
        <pc:picChg chg="add mod">
          <ac:chgData name="Lien Walbers" userId="9150aa542ecbff12" providerId="LiveId" clId="{9732F90B-AC60-4454-8154-D2527E375E26}" dt="2024-09-28T11:14:23.034" v="2582" actId="1076"/>
          <ac:picMkLst>
            <pc:docMk/>
            <pc:sldMk cId="4104899857" sldId="286"/>
            <ac:picMk id="1036" creationId="{004BE733-B9BD-8772-943F-ADEEECCC49DE}"/>
          </ac:picMkLst>
        </pc:picChg>
        <pc:picChg chg="del">
          <ac:chgData name="Lien Walbers" userId="9150aa542ecbff12" providerId="LiveId" clId="{9732F90B-AC60-4454-8154-D2527E375E26}" dt="2024-09-28T11:05:55.526" v="2558" actId="478"/>
          <ac:picMkLst>
            <pc:docMk/>
            <pc:sldMk cId="4104899857" sldId="286"/>
            <ac:picMk id="14338" creationId="{620127B1-A4C8-8190-B9C7-9B4BDC7B55AD}"/>
          </ac:picMkLst>
        </pc:picChg>
      </pc:sldChg>
      <pc:sldChg chg="modSp add mod">
        <pc:chgData name="Lien Walbers" userId="9150aa542ecbff12" providerId="LiveId" clId="{9732F90B-AC60-4454-8154-D2527E375E26}" dt="2024-09-28T12:05:23.648" v="3390" actId="20577"/>
        <pc:sldMkLst>
          <pc:docMk/>
          <pc:sldMk cId="2713321208" sldId="287"/>
        </pc:sldMkLst>
        <pc:spChg chg="mod">
          <ac:chgData name="Lien Walbers" userId="9150aa542ecbff12" providerId="LiveId" clId="{9732F90B-AC60-4454-8154-D2527E375E26}" dt="2024-09-28T12:05:23.648" v="3390" actId="20577"/>
          <ac:spMkLst>
            <pc:docMk/>
            <pc:sldMk cId="2713321208" sldId="287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2:00:10.701" v="3129" actId="20577"/>
          <ac:spMkLst>
            <pc:docMk/>
            <pc:sldMk cId="2713321208" sldId="287"/>
            <ac:spMk id="3" creationId="{BF3AA40C-8401-B0EE-9D98-8F8CC52F1327}"/>
          </ac:spMkLst>
        </pc:spChg>
      </pc:sldChg>
      <pc:sldChg chg="addSp modSp new modNotesTx">
        <pc:chgData name="Lien Walbers" userId="9150aa542ecbff12" providerId="LiveId" clId="{9732F90B-AC60-4454-8154-D2527E375E26}" dt="2024-09-28T11:59:46.092" v="3128" actId="1076"/>
        <pc:sldMkLst>
          <pc:docMk/>
          <pc:sldMk cId="1952484627" sldId="288"/>
        </pc:sldMkLst>
        <pc:picChg chg="add mod">
          <ac:chgData name="Lien Walbers" userId="9150aa542ecbff12" providerId="LiveId" clId="{9732F90B-AC60-4454-8154-D2527E375E26}" dt="2024-09-28T11:59:40.446" v="3126" actId="1076"/>
          <ac:picMkLst>
            <pc:docMk/>
            <pc:sldMk cId="1952484627" sldId="288"/>
            <ac:picMk id="3074" creationId="{AB8A4643-A0A0-F730-89E7-0E5E04BFD805}"/>
          </ac:picMkLst>
        </pc:picChg>
        <pc:picChg chg="add mod">
          <ac:chgData name="Lien Walbers" userId="9150aa542ecbff12" providerId="LiveId" clId="{9732F90B-AC60-4454-8154-D2527E375E26}" dt="2024-09-28T11:59:46.092" v="3128" actId="1076"/>
          <ac:picMkLst>
            <pc:docMk/>
            <pc:sldMk cId="1952484627" sldId="288"/>
            <ac:picMk id="3076" creationId="{4E657869-E8CC-4E06-9604-AEEC15583F85}"/>
          </ac:picMkLst>
        </pc:picChg>
        <pc:picChg chg="add mod">
          <ac:chgData name="Lien Walbers" userId="9150aa542ecbff12" providerId="LiveId" clId="{9732F90B-AC60-4454-8154-D2527E375E26}" dt="2024-09-28T11:59:42.618" v="3127" actId="1076"/>
          <ac:picMkLst>
            <pc:docMk/>
            <pc:sldMk cId="1952484627" sldId="288"/>
            <ac:picMk id="3078" creationId="{E1852263-6F48-8FB6-988E-9CE0FF730087}"/>
          </ac:picMkLst>
        </pc:picChg>
      </pc:sldChg>
      <pc:sldChg chg="modSp add mod">
        <pc:chgData name="Lien Walbers" userId="9150aa542ecbff12" providerId="LiveId" clId="{9732F90B-AC60-4454-8154-D2527E375E26}" dt="2024-09-28T12:05:29.454" v="3401" actId="20577"/>
        <pc:sldMkLst>
          <pc:docMk/>
          <pc:sldMk cId="3369484707" sldId="289"/>
        </pc:sldMkLst>
        <pc:spChg chg="mod">
          <ac:chgData name="Lien Walbers" userId="9150aa542ecbff12" providerId="LiveId" clId="{9732F90B-AC60-4454-8154-D2527E375E26}" dt="2024-09-28T12:05:29.454" v="3401" actId="20577"/>
          <ac:spMkLst>
            <pc:docMk/>
            <pc:sldMk cId="3369484707" sldId="289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2:01:52.424" v="3381" actId="108"/>
          <ac:spMkLst>
            <pc:docMk/>
            <pc:sldMk cId="3369484707" sldId="289"/>
            <ac:spMk id="3" creationId="{BF3AA40C-8401-B0EE-9D98-8F8CC52F1327}"/>
          </ac:spMkLst>
        </pc:spChg>
      </pc:sldChg>
      <pc:sldChg chg="modSp add mod">
        <pc:chgData name="Lien Walbers" userId="9150aa542ecbff12" providerId="LiveId" clId="{9732F90B-AC60-4454-8154-D2527E375E26}" dt="2024-09-28T14:54:43.489" v="5207" actId="20577"/>
        <pc:sldMkLst>
          <pc:docMk/>
          <pc:sldMk cId="3836224550" sldId="290"/>
        </pc:sldMkLst>
        <pc:spChg chg="mod">
          <ac:chgData name="Lien Walbers" userId="9150aa542ecbff12" providerId="LiveId" clId="{9732F90B-AC60-4454-8154-D2527E375E26}" dt="2024-09-28T12:45:00.650" v="3982" actId="20577"/>
          <ac:spMkLst>
            <pc:docMk/>
            <pc:sldMk cId="3836224550" sldId="290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4:54:43.489" v="5207" actId="20577"/>
          <ac:spMkLst>
            <pc:docMk/>
            <pc:sldMk cId="3836224550" sldId="290"/>
            <ac:spMk id="3" creationId="{BF3AA40C-8401-B0EE-9D98-8F8CC52F1327}"/>
          </ac:spMkLst>
        </pc:spChg>
      </pc:sldChg>
      <pc:sldChg chg="modSp add mod">
        <pc:chgData name="Lien Walbers" userId="9150aa542ecbff12" providerId="LiveId" clId="{9732F90B-AC60-4454-8154-D2527E375E26}" dt="2024-09-28T12:54:44.183" v="5000" actId="1076"/>
        <pc:sldMkLst>
          <pc:docMk/>
          <pc:sldMk cId="984693120" sldId="291"/>
        </pc:sldMkLst>
        <pc:spChg chg="mod">
          <ac:chgData name="Lien Walbers" userId="9150aa542ecbff12" providerId="LiveId" clId="{9732F90B-AC60-4454-8154-D2527E375E26}" dt="2024-09-28T12:21:45.516" v="3523" actId="20577"/>
          <ac:spMkLst>
            <pc:docMk/>
            <pc:sldMk cId="984693120" sldId="291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2:54:44.183" v="5000" actId="1076"/>
          <ac:spMkLst>
            <pc:docMk/>
            <pc:sldMk cId="984693120" sldId="291"/>
            <ac:spMk id="3" creationId="{BF3AA40C-8401-B0EE-9D98-8F8CC52F1327}"/>
          </ac:spMkLst>
        </pc:spChg>
      </pc:sldChg>
      <pc:sldChg chg="addSp modSp add mod">
        <pc:chgData name="Lien Walbers" userId="9150aa542ecbff12" providerId="LiveId" clId="{9732F90B-AC60-4454-8154-D2527E375E26}" dt="2024-09-28T12:39:49.306" v="3711" actId="1076"/>
        <pc:sldMkLst>
          <pc:docMk/>
          <pc:sldMk cId="2008644116" sldId="292"/>
        </pc:sldMkLst>
        <pc:spChg chg="mod">
          <ac:chgData name="Lien Walbers" userId="9150aa542ecbff12" providerId="LiveId" clId="{9732F90B-AC60-4454-8154-D2527E375E26}" dt="2024-09-28T12:36:44.545" v="3555" actId="20577"/>
          <ac:spMkLst>
            <pc:docMk/>
            <pc:sldMk cId="2008644116" sldId="292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2:38:38.160" v="3708" actId="108"/>
          <ac:spMkLst>
            <pc:docMk/>
            <pc:sldMk cId="2008644116" sldId="292"/>
            <ac:spMk id="3" creationId="{BF3AA40C-8401-B0EE-9D98-8F8CC52F1327}"/>
          </ac:spMkLst>
        </pc:spChg>
        <pc:picChg chg="add mod">
          <ac:chgData name="Lien Walbers" userId="9150aa542ecbff12" providerId="LiveId" clId="{9732F90B-AC60-4454-8154-D2527E375E26}" dt="2024-09-28T12:39:49.306" v="3711" actId="1076"/>
          <ac:picMkLst>
            <pc:docMk/>
            <pc:sldMk cId="2008644116" sldId="292"/>
            <ac:picMk id="4098" creationId="{3B98ADD4-7114-5C1C-B858-EE9F3A9106BD}"/>
          </ac:picMkLst>
        </pc:picChg>
      </pc:sldChg>
      <pc:sldChg chg="addSp modSp add mod ord">
        <pc:chgData name="Lien Walbers" userId="9150aa542ecbff12" providerId="LiveId" clId="{9732F90B-AC60-4454-8154-D2527E375E26}" dt="2024-09-28T12:43:15.107" v="3958" actId="1076"/>
        <pc:sldMkLst>
          <pc:docMk/>
          <pc:sldMk cId="3738667465" sldId="293"/>
        </pc:sldMkLst>
        <pc:spChg chg="mod">
          <ac:chgData name="Lien Walbers" userId="9150aa542ecbff12" providerId="LiveId" clId="{9732F90B-AC60-4454-8154-D2527E375E26}" dt="2024-09-28T12:41:45.010" v="3778" actId="20577"/>
          <ac:spMkLst>
            <pc:docMk/>
            <pc:sldMk cId="3738667465" sldId="293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2:42:42.834" v="3954" actId="20577"/>
          <ac:spMkLst>
            <pc:docMk/>
            <pc:sldMk cId="3738667465" sldId="293"/>
            <ac:spMk id="3" creationId="{BF3AA40C-8401-B0EE-9D98-8F8CC52F1327}"/>
          </ac:spMkLst>
        </pc:spChg>
        <pc:picChg chg="add mod">
          <ac:chgData name="Lien Walbers" userId="9150aa542ecbff12" providerId="LiveId" clId="{9732F90B-AC60-4454-8154-D2527E375E26}" dt="2024-09-28T12:43:15.107" v="3958" actId="1076"/>
          <ac:picMkLst>
            <pc:docMk/>
            <pc:sldMk cId="3738667465" sldId="293"/>
            <ac:picMk id="5122" creationId="{6440BEDB-3E74-40F0-1E76-5DB80E86D2AC}"/>
          </ac:picMkLst>
        </pc:picChg>
      </pc:sldChg>
      <pc:sldChg chg="modSp add mod">
        <pc:chgData name="Lien Walbers" userId="9150aa542ecbff12" providerId="LiveId" clId="{9732F90B-AC60-4454-8154-D2527E375E26}" dt="2024-09-28T15:23:11.556" v="5672" actId="20577"/>
        <pc:sldMkLst>
          <pc:docMk/>
          <pc:sldMk cId="3498448270" sldId="294"/>
        </pc:sldMkLst>
        <pc:spChg chg="mod">
          <ac:chgData name="Lien Walbers" userId="9150aa542ecbff12" providerId="LiveId" clId="{9732F90B-AC60-4454-8154-D2527E375E26}" dt="2024-09-28T15:20:34.529" v="5280" actId="5793"/>
          <ac:spMkLst>
            <pc:docMk/>
            <pc:sldMk cId="3498448270" sldId="294"/>
            <ac:spMk id="2" creationId="{E690B3E1-5709-0E28-90C3-B754D4F00A4B}"/>
          </ac:spMkLst>
        </pc:spChg>
        <pc:spChg chg="mod">
          <ac:chgData name="Lien Walbers" userId="9150aa542ecbff12" providerId="LiveId" clId="{9732F90B-AC60-4454-8154-D2527E375E26}" dt="2024-09-28T15:23:11.556" v="5672" actId="20577"/>
          <ac:spMkLst>
            <pc:docMk/>
            <pc:sldMk cId="3498448270" sldId="294"/>
            <ac:spMk id="3" creationId="{BF3AA40C-8401-B0EE-9D98-8F8CC52F132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AF42C-8019-40AB-9084-E3F3D170500C}" type="datetimeFigureOut">
              <a:rPr lang="nl-BE" smtClean="0"/>
              <a:t>28/09/2024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67E98-A878-4F20-B1F9-D55BE1D61C9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078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Villa </a:t>
            </a:r>
            <a:r>
              <a:rPr lang="nl-BE" dirty="0" err="1"/>
              <a:t>Savoye</a:t>
            </a:r>
            <a:r>
              <a:rPr lang="nl-BE" dirty="0"/>
              <a:t> (Le Corbusier)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8843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872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92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Prefab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226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3166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362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9193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1840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815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Villa </a:t>
            </a:r>
            <a:r>
              <a:rPr lang="nl-BE" dirty="0" err="1"/>
              <a:t>Savoye</a:t>
            </a:r>
            <a:r>
              <a:rPr lang="nl-BE" dirty="0"/>
              <a:t> (Le Corbusier)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6048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https://architizer.com/blog/inspiration/collections/best-architecture-firms-in-china/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948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Heydar</a:t>
            </a:r>
            <a:r>
              <a:rPr lang="nl-BE" dirty="0"/>
              <a:t> </a:t>
            </a:r>
            <a:r>
              <a:rPr lang="nl-BE" dirty="0" err="1"/>
              <a:t>Aliyev</a:t>
            </a:r>
            <a:r>
              <a:rPr lang="nl-BE" dirty="0"/>
              <a:t> Center, Baku, Azerbaijan </a:t>
            </a:r>
            <a:r>
              <a:rPr lang="nl-BE" dirty="0" err="1"/>
              <a:t>Zaha</a:t>
            </a:r>
            <a:r>
              <a:rPr lang="nl-BE" dirty="0"/>
              <a:t> </a:t>
            </a:r>
            <a:r>
              <a:rPr lang="nl-BE" dirty="0" err="1"/>
              <a:t>Hadid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541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Villa </a:t>
            </a:r>
            <a:r>
              <a:rPr lang="nl-BE" dirty="0" err="1"/>
              <a:t>Savoye</a:t>
            </a:r>
            <a:r>
              <a:rPr lang="nl-BE" dirty="0"/>
              <a:t> (Le Corbusier)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444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Villa </a:t>
            </a:r>
            <a:r>
              <a:rPr lang="nl-BE" dirty="0" err="1"/>
              <a:t>Savoye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987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Louis Vuitton foundation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891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920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https://www.fondationlouisvuitton.fr/en/fondation/the-building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67E98-A878-4F20-B1F9-D55BE1D61C97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53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C8F74-1134-08D4-C5DC-70A1C4EC1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/>
          <a:lstStyle/>
          <a:p>
            <a:r>
              <a:rPr lang="nl-BE" dirty="0"/>
              <a:t>Frank </a:t>
            </a:r>
            <a:r>
              <a:rPr lang="nl-BE" dirty="0" err="1"/>
              <a:t>Gehry</a:t>
            </a:r>
            <a:endParaRPr lang="nl-BE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8EA10EC-07DD-9F32-EDB0-7D293BAFAF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26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Deconstructivisme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dirty="0"/>
              <a:t>1980</a:t>
            </a:r>
          </a:p>
          <a:p>
            <a:pPr>
              <a:buFontTx/>
              <a:buChar char="-"/>
            </a:pPr>
            <a:r>
              <a:rPr lang="nl-BE" dirty="0"/>
              <a:t>Chaotisch en gefragmenteerde bouwstijl</a:t>
            </a:r>
          </a:p>
          <a:p>
            <a:pPr>
              <a:buFontTx/>
              <a:buChar char="-"/>
            </a:pPr>
            <a:r>
              <a:rPr lang="nl-BE" dirty="0"/>
              <a:t>Divers materiaal en kleurgebruik</a:t>
            </a:r>
          </a:p>
          <a:p>
            <a:pPr>
              <a:buFontTx/>
              <a:buChar char="-"/>
            </a:pPr>
            <a:r>
              <a:rPr lang="nl-BE" dirty="0"/>
              <a:t>Maatschappij = verwarrend en onzeker</a:t>
            </a:r>
          </a:p>
          <a:p>
            <a:pPr>
              <a:buFontTx/>
              <a:buChar char="-"/>
            </a:pPr>
            <a:r>
              <a:rPr lang="nl-BE" dirty="0"/>
              <a:t>Sfeer gebouw hangt af van functie</a:t>
            </a:r>
          </a:p>
        </p:txBody>
      </p:sp>
    </p:spTree>
    <p:extLst>
      <p:ext uri="{BB962C8B-B14F-4D97-AF65-F5344CB8AC3E}">
        <p14:creationId xmlns:p14="http://schemas.microsoft.com/office/powerpoint/2010/main" val="278674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Deconstructivisme</a:t>
            </a:r>
            <a:br>
              <a:rPr lang="nl-BE" dirty="0"/>
            </a:br>
            <a:r>
              <a:rPr lang="nl-BE" sz="2400" dirty="0"/>
              <a:t>Jacques </a:t>
            </a:r>
            <a:r>
              <a:rPr lang="nl-BE" sz="2400" dirty="0" err="1"/>
              <a:t>Derrida</a:t>
            </a:r>
            <a:r>
              <a:rPr lang="nl-BE" sz="2400" dirty="0"/>
              <a:t>: Filosoof deconstructivisme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‘Er is niets buiten de tekst’</a:t>
            </a:r>
          </a:p>
          <a:p>
            <a:pPr>
              <a:buFontTx/>
              <a:buChar char="-"/>
            </a:pPr>
            <a:r>
              <a:rPr lang="nl-BE" dirty="0"/>
              <a:t>Niet alles bestaat alleen uit woorden, maar dat ook de waarneembare wereld zich als tekst gedraagt.</a:t>
            </a:r>
          </a:p>
          <a:p>
            <a:pPr>
              <a:buFontTx/>
              <a:buChar char="-"/>
            </a:pPr>
            <a:r>
              <a:rPr lang="nl-BE" dirty="0"/>
              <a:t>Net als woorden verwijzen ook dingen naar elkaar, terwijl nergens een beginpunt valt aan te wijzen.</a:t>
            </a:r>
          </a:p>
        </p:txBody>
      </p:sp>
    </p:spTree>
    <p:extLst>
      <p:ext uri="{BB962C8B-B14F-4D97-AF65-F5344CB8AC3E}">
        <p14:creationId xmlns:p14="http://schemas.microsoft.com/office/powerpoint/2010/main" val="322731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Deconstructivisme</a:t>
            </a:r>
            <a:br>
              <a:rPr lang="nl-BE" dirty="0"/>
            </a:br>
            <a:r>
              <a:rPr lang="nl-BE" sz="2400" dirty="0"/>
              <a:t>Jacques </a:t>
            </a:r>
            <a:r>
              <a:rPr lang="nl-BE" sz="2400" dirty="0" err="1"/>
              <a:t>Derrida</a:t>
            </a:r>
            <a:r>
              <a:rPr lang="nl-BE" sz="2400" dirty="0"/>
              <a:t>: Filosoof deconstructivisme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dirty="0"/>
              <a:t>“Een context is nooit geheel en al bepaalbaar.” Bron: Marges de la </a:t>
            </a:r>
            <a:r>
              <a:rPr lang="nl-BE" dirty="0" err="1"/>
              <a:t>Philosophie</a:t>
            </a:r>
            <a:r>
              <a:rPr lang="nl-BE" dirty="0"/>
              <a:t> (1972)</a:t>
            </a:r>
          </a:p>
          <a:p>
            <a:pPr>
              <a:buFontTx/>
              <a:buChar char="-"/>
            </a:pPr>
            <a:r>
              <a:rPr lang="nl-BE" dirty="0"/>
              <a:t>“Er is niets buiten de tekst.” Origineel: “</a:t>
            </a:r>
            <a:r>
              <a:rPr lang="nl-BE" dirty="0" err="1"/>
              <a:t>Il</a:t>
            </a:r>
            <a:r>
              <a:rPr lang="nl-BE" dirty="0"/>
              <a:t> </a:t>
            </a:r>
            <a:r>
              <a:rPr lang="nl-BE" dirty="0" err="1"/>
              <a:t>n’y</a:t>
            </a:r>
            <a:r>
              <a:rPr lang="nl-BE" dirty="0"/>
              <a:t> a pas de hors-</a:t>
            </a:r>
            <a:r>
              <a:rPr lang="nl-BE" dirty="0" err="1"/>
              <a:t>texte</a:t>
            </a:r>
            <a:r>
              <a:rPr lang="nl-BE" dirty="0"/>
              <a:t>.” Bron: De la </a:t>
            </a:r>
            <a:r>
              <a:rPr lang="nl-BE" dirty="0" err="1"/>
              <a:t>grammatologie</a:t>
            </a:r>
            <a:r>
              <a:rPr lang="nl-BE" dirty="0"/>
              <a:t> (1967)</a:t>
            </a:r>
          </a:p>
          <a:p>
            <a:pPr>
              <a:buFontTx/>
              <a:buChar char="-"/>
            </a:pPr>
            <a:r>
              <a:rPr lang="nl-BE" dirty="0"/>
              <a:t>“Woorden zijn als spinnenwebben, waarin mensen verstrikt kunnen blijven, tot lang nadat de spin is verdwenen.”</a:t>
            </a:r>
          </a:p>
          <a:p>
            <a:pPr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0869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F6775-BEB0-8824-E044-F95134EF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Zaha</a:t>
            </a:r>
            <a:r>
              <a:rPr lang="nl-BE" dirty="0"/>
              <a:t> </a:t>
            </a:r>
            <a:r>
              <a:rPr lang="nl-BE" dirty="0" err="1"/>
              <a:t>Hadid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108F7-1328-6713-4E47-5DED34378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31/10/1950 – 31/03/2016</a:t>
            </a:r>
          </a:p>
          <a:p>
            <a:pPr marL="285750" indent="-285750">
              <a:buFontTx/>
              <a:buChar char="-"/>
            </a:pPr>
            <a:r>
              <a:rPr lang="nl-BE" dirty="0" err="1"/>
              <a:t>Baghdad</a:t>
            </a:r>
            <a:r>
              <a:rPr lang="nl-BE" dirty="0"/>
              <a:t>, Iraq</a:t>
            </a:r>
          </a:p>
          <a:p>
            <a:pPr marL="285750" indent="-285750">
              <a:buFontTx/>
              <a:buChar char="-"/>
            </a:pPr>
            <a:r>
              <a:rPr lang="nl-BE" dirty="0"/>
              <a:t>Geïnspireerd bij de rivier en het landschap: het vloeiende</a:t>
            </a:r>
          </a:p>
          <a:p>
            <a:pPr marL="285750" indent="-285750">
              <a:buFontTx/>
              <a:buChar char="-"/>
            </a:pPr>
            <a:endParaRPr lang="nl-BE" dirty="0"/>
          </a:p>
        </p:txBody>
      </p:sp>
      <p:pic>
        <p:nvPicPr>
          <p:cNvPr id="4098" name="Picture 2" descr="Zaha Hadid - Wikipedia">
            <a:extLst>
              <a:ext uri="{FF2B5EF4-FFF2-40B4-BE49-F238E27FC236}">
                <a16:creationId xmlns:a16="http://schemas.microsoft.com/office/drawing/2014/main" id="{8F48F05B-0118-5B6D-9D6F-E3F465B36B1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25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36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aha Hadid embraced the potential of deconstructivism">
            <a:extLst>
              <a:ext uri="{FF2B5EF4-FFF2-40B4-BE49-F238E27FC236}">
                <a16:creationId xmlns:a16="http://schemas.microsoft.com/office/drawing/2014/main" id="{CA689D7B-0576-14CC-94FF-C5628395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56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9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Modernisme </a:t>
            </a:r>
            <a:br>
              <a:rPr lang="nl-BE" dirty="0"/>
            </a:br>
            <a:r>
              <a:rPr lang="nl-BE" sz="3200" dirty="0"/>
              <a:t>Tegenovergestelde van deconstructivisme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dirty="0"/>
              <a:t>Geordende rationaliteit</a:t>
            </a:r>
          </a:p>
          <a:p>
            <a:pPr>
              <a:buFontTx/>
              <a:buChar char="-"/>
            </a:pPr>
            <a:r>
              <a:rPr lang="nl-BE" dirty="0"/>
              <a:t>Minimalisme en eenvoud</a:t>
            </a:r>
          </a:p>
          <a:p>
            <a:pPr>
              <a:buFontTx/>
              <a:buChar char="-"/>
            </a:pPr>
            <a:r>
              <a:rPr lang="nl-BE" dirty="0"/>
              <a:t>Verbonden met de omgeving</a:t>
            </a:r>
          </a:p>
          <a:p>
            <a:pPr>
              <a:buFontTx/>
              <a:buChar char="-"/>
            </a:pPr>
            <a:r>
              <a:rPr lang="nl-BE" dirty="0"/>
              <a:t>Nieuwe materialen: rationeel gebruik</a:t>
            </a:r>
          </a:p>
          <a:p>
            <a:pPr>
              <a:buFontTx/>
              <a:buChar char="-"/>
            </a:pPr>
            <a:r>
              <a:rPr lang="nl-BE" dirty="0"/>
              <a:t>Weglaten ornamenten </a:t>
            </a:r>
          </a:p>
          <a:p>
            <a:pPr>
              <a:buFontTx/>
              <a:buChar char="-"/>
            </a:pPr>
            <a:r>
              <a:rPr lang="nl-BE" dirty="0"/>
              <a:t>Analytische benadering van de functie</a:t>
            </a:r>
          </a:p>
        </p:txBody>
      </p:sp>
    </p:spTree>
    <p:extLst>
      <p:ext uri="{BB962C8B-B14F-4D97-AF65-F5344CB8AC3E}">
        <p14:creationId xmlns:p14="http://schemas.microsoft.com/office/powerpoint/2010/main" val="229090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F6775-BEB0-8824-E044-F95134EF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 Corbusier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108F7-1328-6713-4E47-5DED34378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6/10/1887 – 27/08/1965</a:t>
            </a:r>
          </a:p>
          <a:p>
            <a:pPr marL="285750" indent="-285750">
              <a:buFontTx/>
              <a:buChar char="-"/>
            </a:pPr>
            <a:r>
              <a:rPr lang="nl-BE" dirty="0"/>
              <a:t>Zwitserland</a:t>
            </a:r>
          </a:p>
          <a:p>
            <a:pPr marL="285750" indent="-285750">
              <a:buFontTx/>
              <a:buChar char="-"/>
            </a:pPr>
            <a:r>
              <a:rPr lang="nl-BE" dirty="0"/>
              <a:t>Le plan libre: skeletbouw</a:t>
            </a:r>
          </a:p>
          <a:p>
            <a:pPr marL="285750" indent="-285750">
              <a:buFontTx/>
              <a:buChar char="-"/>
            </a:pPr>
            <a:r>
              <a:rPr lang="nl-BE" dirty="0"/>
              <a:t>Gulden snede</a:t>
            </a:r>
          </a:p>
          <a:p>
            <a:pPr marL="285750" indent="-285750">
              <a:buFontTx/>
              <a:buChar char="-"/>
            </a:pP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FDA5BE-C448-36AA-AE4A-A982CFA8E51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 descr="Le Corbusier: Form, function, modernism in architecture">
            <a:extLst>
              <a:ext uri="{FF2B5EF4-FFF2-40B4-BE49-F238E27FC236}">
                <a16:creationId xmlns:a16="http://schemas.microsoft.com/office/drawing/2014/main" id="{B6014B3E-D1D8-9D06-F3AD-ED9E60B0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0" y="-673101"/>
            <a:ext cx="11652251" cy="77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4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GNANT's Guide To Le Corbusier's 10 Most Significant Buildings - IGNANT">
            <a:extLst>
              <a:ext uri="{FF2B5EF4-FFF2-40B4-BE49-F238E27FC236}">
                <a16:creationId xmlns:a16="http://schemas.microsoft.com/office/drawing/2014/main" id="{C6B81DF5-2009-0533-4849-362E2355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133" y="-1586089"/>
            <a:ext cx="12666133" cy="84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7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 Corbusier - Villa Savoye | part 2, architecture | Inexhibit">
            <a:extLst>
              <a:ext uri="{FF2B5EF4-FFF2-40B4-BE49-F238E27FC236}">
                <a16:creationId xmlns:a16="http://schemas.microsoft.com/office/drawing/2014/main" id="{02454F46-354C-B420-F029-AC856808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7"/>
            <a:ext cx="12192000" cy="4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04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48C30-9FE7-2681-4E13-DE97B035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Kunstwerk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5D0ECB-CF3E-2894-7003-61D0A439C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956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366A4-7DD2-9CBB-EFBD-E16CFF47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Biografie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005ECA-E3B6-8BC5-DFAD-0A4925CD1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3076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undation Louis Vuitton Museum | Fondation Louis Vuitton, Sadev  Architectural Glass Systems, Poltrona Frau Group Contract | Archello">
            <a:extLst>
              <a:ext uri="{FF2B5EF4-FFF2-40B4-BE49-F238E27FC236}">
                <a16:creationId xmlns:a16="http://schemas.microsoft.com/office/drawing/2014/main" id="{5E45E0ED-2965-1EAC-4E0F-8845D795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516" y="-718756"/>
            <a:ext cx="6961577" cy="46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ank Gehry exhibition at Fondation Louis Vuitton | ITSLIQUID">
            <a:extLst>
              <a:ext uri="{FF2B5EF4-FFF2-40B4-BE49-F238E27FC236}">
                <a16:creationId xmlns:a16="http://schemas.microsoft.com/office/drawing/2014/main" id="{BA470E8C-6603-BF13-49A7-226D61F3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05" y="3429000"/>
            <a:ext cx="6350246" cy="42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ank Gehry: Fondation Louis Vuitton Paris | Gagosian Quarterly">
            <a:extLst>
              <a:ext uri="{FF2B5EF4-FFF2-40B4-BE49-F238E27FC236}">
                <a16:creationId xmlns:a16="http://schemas.microsoft.com/office/drawing/2014/main" id="{ADF32E86-EBB5-BAF7-52C6-6625B019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516" y="2686170"/>
            <a:ext cx="4084917" cy="41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side Architect Frank Gehry's Decade-Long Love Affair With ...">
            <a:extLst>
              <a:ext uri="{FF2B5EF4-FFF2-40B4-BE49-F238E27FC236}">
                <a16:creationId xmlns:a16="http://schemas.microsoft.com/office/drawing/2014/main" id="{570CED38-BF6A-9B6E-8A25-80B2409E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72" y="3941056"/>
            <a:ext cx="4084917" cy="306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hry's Fondation Louis Vuitton in Paris: The Critics Respond | ArchDaily">
            <a:extLst>
              <a:ext uri="{FF2B5EF4-FFF2-40B4-BE49-F238E27FC236}">
                <a16:creationId xmlns:a16="http://schemas.microsoft.com/office/drawing/2014/main" id="{003B6FBF-84D7-EF41-5A98-AE774F03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96" y="-1333685"/>
            <a:ext cx="6350246" cy="47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33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gebouw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dirty="0"/>
              <a:t>Ruimte voor kunst en cultuur in Parijs</a:t>
            </a:r>
          </a:p>
          <a:p>
            <a:pPr>
              <a:buFontTx/>
              <a:buChar char="-"/>
            </a:pPr>
            <a:r>
              <a:rPr lang="nl-BE" dirty="0"/>
              <a:t>Glas: transparante lichtheid in 19</a:t>
            </a:r>
            <a:r>
              <a:rPr lang="nl-BE" baseline="30000" dirty="0"/>
              <a:t>de</a:t>
            </a:r>
            <a:r>
              <a:rPr lang="nl-BE" dirty="0"/>
              <a:t> eeuw</a:t>
            </a:r>
          </a:p>
          <a:p>
            <a:pPr>
              <a:buFontTx/>
              <a:buChar char="-"/>
            </a:pPr>
            <a:r>
              <a:rPr lang="nl-BE" dirty="0"/>
              <a:t>Art de </a:t>
            </a:r>
            <a:r>
              <a:rPr lang="nl-BE" dirty="0" err="1"/>
              <a:t>vivre</a:t>
            </a:r>
            <a:endParaRPr lang="nl-BE" dirty="0"/>
          </a:p>
          <a:p>
            <a:pPr lvl="1">
              <a:buFontTx/>
              <a:buChar char="-"/>
            </a:pPr>
            <a:r>
              <a:rPr lang="nl-BE" dirty="0"/>
              <a:t>Innovatie van moderne technologie</a:t>
            </a:r>
          </a:p>
          <a:p>
            <a:pPr>
              <a:buFontTx/>
              <a:buChar char="-"/>
            </a:pPr>
            <a:r>
              <a:rPr lang="nl-BE" dirty="0"/>
              <a:t>Evolueren met de tijd en het licht:</a:t>
            </a:r>
          </a:p>
          <a:p>
            <a:pPr lvl="1">
              <a:buFontTx/>
              <a:buChar char="-"/>
            </a:pPr>
            <a:r>
              <a:rPr lang="nl-BE" dirty="0"/>
              <a:t>Iets vluchtigs en voortdurend </a:t>
            </a:r>
            <a:r>
              <a:rPr lang="nl-BE" dirty="0" err="1"/>
              <a:t>veranderends</a:t>
            </a:r>
            <a:endParaRPr lang="nl-BE" dirty="0"/>
          </a:p>
          <a:p>
            <a:pPr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8946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gebouw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13.500 m2: oppervlakte van de 12 glazen zeilen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19.000 platen </a:t>
            </a:r>
            <a:r>
              <a:rPr lang="nl-NL" b="0" i="0" dirty="0" err="1">
                <a:solidFill>
                  <a:srgbClr val="1D1D1D"/>
                </a:solidFill>
                <a:effectLst/>
                <a:latin typeface="adobe-garamond-pro"/>
              </a:rPr>
              <a:t>Ductal</a:t>
            </a: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 (wit </a:t>
            </a:r>
            <a:r>
              <a:rPr lang="nl-NL" b="0" i="0" dirty="0" err="1">
                <a:solidFill>
                  <a:srgbClr val="1D1D1D"/>
                </a:solidFill>
                <a:effectLst/>
                <a:latin typeface="adobe-garamond-pro"/>
              </a:rPr>
              <a:t>vezelversterkt</a:t>
            </a: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 beton)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7.000 m2: totale bruikbare vloeroppervlakte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3.850 m2: museumruimte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11 tentoonstellingsgalerijen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350 (zitplaatsen) - 1.000 (staanplaatsen): zitplaatsen in het auditorium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488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Analyse: bouwstenen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l-BE" b="0" i="0" dirty="0">
                <a:solidFill>
                  <a:srgbClr val="1F1F1F"/>
                </a:solidFill>
                <a:effectLst/>
                <a:latin typeface="Google Sans"/>
              </a:rPr>
              <a:t>VORM. ORGANISCH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b="0" i="0" dirty="0">
                <a:solidFill>
                  <a:srgbClr val="1F1F1F"/>
                </a:solidFill>
                <a:effectLst/>
                <a:latin typeface="Google Sans"/>
              </a:rPr>
              <a:t>RUIMTE. PLASTICITEIT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b="0" i="0" dirty="0">
                <a:solidFill>
                  <a:srgbClr val="1F1F1F"/>
                </a:solidFill>
                <a:effectLst/>
                <a:latin typeface="Google Sans"/>
              </a:rPr>
              <a:t>LICHT. TRANSPARANTIE.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b="0" i="0" dirty="0">
                <a:solidFill>
                  <a:srgbClr val="1F1F1F"/>
                </a:solidFill>
                <a:effectLst/>
                <a:latin typeface="Google Sans"/>
              </a:rPr>
              <a:t>COMPOSITIE. </a:t>
            </a:r>
            <a:r>
              <a:rPr lang="nl-BE" dirty="0">
                <a:solidFill>
                  <a:srgbClr val="1F1F1F"/>
                </a:solidFill>
                <a:latin typeface="Google Sans"/>
              </a:rPr>
              <a:t>DYNAMIEK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b="0" i="0" dirty="0">
                <a:solidFill>
                  <a:srgbClr val="1F1F1F"/>
                </a:solidFill>
                <a:effectLst/>
                <a:latin typeface="Google Sans"/>
              </a:rPr>
              <a:t>TEXTUUR. GLAD EGAAL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b="0" i="0" dirty="0">
                <a:solidFill>
                  <a:srgbClr val="1F1F1F"/>
                </a:solidFill>
                <a:effectLst/>
                <a:latin typeface="Google Sans"/>
              </a:rPr>
              <a:t>LIJN. ORGANISCH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4504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Analyse: thema en visie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Een ruimte voor kunst en cultuur</a:t>
            </a:r>
          </a:p>
          <a:p>
            <a:r>
              <a:rPr lang="nl-BE" dirty="0"/>
              <a:t>Transparante lichtheid van glas uit de 19</a:t>
            </a:r>
            <a:r>
              <a:rPr lang="nl-BE" baseline="30000" dirty="0"/>
              <a:t>de</a:t>
            </a:r>
            <a:r>
              <a:rPr lang="nl-BE" dirty="0"/>
              <a:t> eeuw</a:t>
            </a:r>
          </a:p>
          <a:p>
            <a:pPr lvl="1"/>
            <a:r>
              <a:rPr lang="nl-BE" dirty="0"/>
              <a:t>Voorliefde voor wandelingen vol verrassingen</a:t>
            </a:r>
          </a:p>
          <a:p>
            <a:r>
              <a:rPr lang="nl-BE" dirty="0"/>
              <a:t>Art de </a:t>
            </a:r>
            <a:r>
              <a:rPr lang="nl-BE" dirty="0" err="1"/>
              <a:t>Vivre</a:t>
            </a:r>
            <a:r>
              <a:rPr lang="nl-BE" dirty="0"/>
              <a:t>: kunst van het leven + innovatie van moderne technologie</a:t>
            </a:r>
          </a:p>
          <a:p>
            <a:r>
              <a:rPr lang="nl-BE" dirty="0"/>
              <a:t>Weerspiegeling van voortdurend veranderende wereld te weerspiegelen</a:t>
            </a:r>
          </a:p>
          <a:p>
            <a:pPr lvl="1"/>
            <a:r>
              <a:rPr lang="nl-BE" dirty="0"/>
              <a:t>Indruk van iets vluchtigs en voortdurend </a:t>
            </a:r>
            <a:r>
              <a:rPr lang="nl-BE" dirty="0" err="1"/>
              <a:t>veranderends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3321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Analyse: thema en visie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OPBOUW GEBOUW:</a:t>
            </a:r>
          </a:p>
          <a:p>
            <a:pPr marL="0" indent="0">
              <a:buNone/>
            </a:pPr>
            <a:r>
              <a:rPr lang="nl-BE" dirty="0"/>
              <a:t>De keuze van de materialen werd vanzelfsprekend: een omhulsel van glas zou het lichaam van het gebouw bedekken, een assemblage van blokken die de “ijsberg” wordt genoemd, en zou het zijn volume en zijn vitaliteit geven.</a:t>
            </a:r>
          </a:p>
          <a:p>
            <a:pPr marL="0" indent="0">
              <a:buNone/>
            </a:pPr>
            <a:r>
              <a:rPr lang="nl-NL" b="0" i="0" dirty="0">
                <a:solidFill>
                  <a:srgbClr val="1D1D1D"/>
                </a:solidFill>
                <a:effectLst/>
                <a:latin typeface="adobe-garamond-pro"/>
              </a:rPr>
              <a:t>Geplaa</a:t>
            </a:r>
            <a:r>
              <a:rPr lang="nl-NL" dirty="0"/>
              <a:t>tst in een speciaal voor dit doel gecreëerd bassin, past het gebouw gemakkelijk in de natuurlijke omgeving, tussen bos en tuin, terwijl het tegelijkertijd speelt met licht- en spiegeleffecten. Het uiteindelijke model werd vervolgens gescand om het digitale model voor het project te leveren.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948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ninklijke Serres van Laken | De Belgische Monarchie">
            <a:extLst>
              <a:ext uri="{FF2B5EF4-FFF2-40B4-BE49-F238E27FC236}">
                <a16:creationId xmlns:a16="http://schemas.microsoft.com/office/drawing/2014/main" id="{AB8A4643-A0A0-F730-89E7-0E5E04BF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221697"/>
            <a:ext cx="656896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E657869-E8CC-4E06-9604-AEEC1558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178" y="-65236"/>
            <a:ext cx="3914776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unst in de negentiende eeuw: bouwkunst in de 19de eeuw">
            <a:extLst>
              <a:ext uri="{FF2B5EF4-FFF2-40B4-BE49-F238E27FC236}">
                <a16:creationId xmlns:a16="http://schemas.microsoft.com/office/drawing/2014/main" id="{E1852263-6F48-8FB6-988E-9CE0FF73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" y="3652605"/>
            <a:ext cx="4893733" cy="32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84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87652-B630-2D1F-85D4-EA4C1711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Brede maatschappelijke context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40256B-0FA2-4EEB-2214-1F3ED6822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4213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Politieke cultuur 1980 - 2010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dirty="0"/>
              <a:t>Economische crisis (oliecrisis) 1979</a:t>
            </a:r>
          </a:p>
          <a:p>
            <a:pPr>
              <a:buFontTx/>
              <a:buChar char="-"/>
            </a:pPr>
            <a:r>
              <a:rPr lang="nl-BE" dirty="0"/>
              <a:t>Koude oorlog (einde +/- 1990)</a:t>
            </a:r>
          </a:p>
          <a:p>
            <a:pPr marL="0" indent="0">
              <a:buNone/>
            </a:pPr>
            <a:r>
              <a:rPr lang="nl-BE" dirty="0"/>
              <a:t>Door de vernieuwingen op technologisch vlak kan de wereld meevolgen met de verscheidene gebeurtenissen overal ter wereld. </a:t>
            </a:r>
          </a:p>
        </p:txBody>
      </p:sp>
    </p:spTree>
    <p:extLst>
      <p:ext uri="{BB962C8B-B14F-4D97-AF65-F5344CB8AC3E}">
        <p14:creationId xmlns:p14="http://schemas.microsoft.com/office/powerpoint/2010/main" val="3836224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Wetenschappelijke uitvindingen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89100"/>
            <a:ext cx="10244667" cy="440266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dirty="0"/>
              <a:t>1981: eerste TGB tussen Parijs en Lyon</a:t>
            </a:r>
          </a:p>
          <a:p>
            <a:pPr>
              <a:buFontTx/>
              <a:buChar char="-"/>
            </a:pPr>
            <a:r>
              <a:rPr lang="nl-BE" dirty="0"/>
              <a:t>Informatiediensten op televisiescherm die per telefoon kunnen worden opgevraagd.</a:t>
            </a:r>
          </a:p>
          <a:p>
            <a:pPr>
              <a:buFontTx/>
              <a:buChar char="-"/>
            </a:pPr>
            <a:r>
              <a:rPr lang="nl-BE" dirty="0"/>
              <a:t>Goedkopere computers kunnen worden gemaakt</a:t>
            </a:r>
          </a:p>
          <a:p>
            <a:pPr>
              <a:buFontTx/>
              <a:buChar char="-"/>
            </a:pPr>
            <a:r>
              <a:rPr lang="nl-BE" dirty="0"/>
              <a:t>Faxmachine: informatie versturen per telefoon</a:t>
            </a:r>
          </a:p>
          <a:p>
            <a:pPr>
              <a:buFontTx/>
              <a:buChar char="-"/>
            </a:pPr>
            <a:r>
              <a:rPr lang="nl-BE" dirty="0"/>
              <a:t>Genetische modificatie (bij gewassen)</a:t>
            </a:r>
          </a:p>
          <a:p>
            <a:pPr>
              <a:buFontTx/>
              <a:buChar char="-"/>
            </a:pPr>
            <a:r>
              <a:rPr lang="nl-BE" dirty="0"/>
              <a:t>Herinneringsplaatsen </a:t>
            </a:r>
          </a:p>
          <a:p>
            <a:pPr>
              <a:buFontTx/>
              <a:buChar char="-"/>
            </a:pPr>
            <a:r>
              <a:rPr lang="nl-BE" dirty="0"/>
              <a:t>Cd, magnetron, home computer, geldautomaat</a:t>
            </a:r>
          </a:p>
          <a:p>
            <a:pPr marL="0" indent="0">
              <a:buNone/>
            </a:pPr>
            <a:r>
              <a:rPr lang="nl-BE" dirty="0"/>
              <a:t>Vanaf de industriële revolutie kent de wetenschap een grote versnelling. </a:t>
            </a:r>
            <a:br>
              <a:rPr lang="nl-BE" dirty="0"/>
            </a:br>
            <a:r>
              <a:rPr lang="nl-BE" dirty="0"/>
              <a:t>De verschillende wetenschappelijke bevindingen en de uitvindingen volgen elkaar alsmaar sneller op. In de tijd van Frank </a:t>
            </a:r>
            <a:r>
              <a:rPr lang="nl-BE" dirty="0" err="1"/>
              <a:t>Gehry</a:t>
            </a:r>
            <a:r>
              <a:rPr lang="nl-BE" dirty="0"/>
              <a:t> wordt er dus veel gezocht naar technologische vernieuwingen.</a:t>
            </a:r>
          </a:p>
          <a:p>
            <a:pPr>
              <a:buFontTx/>
              <a:buChar char="-"/>
            </a:pPr>
            <a:endParaRPr lang="nl-BE" dirty="0"/>
          </a:p>
          <a:p>
            <a:pPr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469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2514F-805E-DE55-547B-953D5FAE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Frank (Goldberg) </a:t>
            </a:r>
            <a:r>
              <a:rPr lang="nl-BE" dirty="0" err="1"/>
              <a:t>Gehry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BBE2F35-9AA2-9698-4A38-390B92BB4C6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844B1B-C34A-B592-18C3-595B4B14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Canada 1929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1947 verhuisd naar Los Angeles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1954 naam veranderd door antisemitisme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Joodse afkomst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0" i="0" dirty="0" err="1">
                <a:solidFill>
                  <a:srgbClr val="040C28"/>
                </a:solidFill>
                <a:effectLst/>
                <a:latin typeface="Google Sans"/>
              </a:rPr>
              <a:t>Gehry</a:t>
            </a:r>
            <a:r>
              <a:rPr lang="nl-BE" b="0" i="0" dirty="0">
                <a:solidFill>
                  <a:srgbClr val="040C28"/>
                </a:solidFill>
                <a:effectLst/>
                <a:latin typeface="Google Sans"/>
              </a:rPr>
              <a:t> Partners, LLP (eigen firma)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1026" name="Picture 2" descr="Heller Furniture | Designer | Frank Gehry">
            <a:extLst>
              <a:ext uri="{FF2B5EF4-FFF2-40B4-BE49-F238E27FC236}">
                <a16:creationId xmlns:a16="http://schemas.microsoft.com/office/drawing/2014/main" id="{2494B0CA-EBFA-29DE-BEBF-7D7426A7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2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27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Architectuur, dans, literatuur …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89100"/>
            <a:ext cx="10244667" cy="4402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Er heerste heel veel veranderingen in de samenleving, snelle veranderingen. Dit werd doorgetrokken naar de kunsten. Ook hier werd er dus veel geëxperimenteerd en werden de stijlen breder en minder toegeschreven. </a:t>
            </a:r>
          </a:p>
          <a:p>
            <a:pPr marL="0" indent="0">
              <a:buNone/>
            </a:pPr>
            <a:r>
              <a:rPr lang="nl-BE" dirty="0"/>
              <a:t>Alles valt ongeveer onder </a:t>
            </a:r>
            <a:r>
              <a:rPr lang="nl-BE" dirty="0" err="1"/>
              <a:t>contemporary</a:t>
            </a:r>
            <a:r>
              <a:rPr lang="nl-BE" dirty="0"/>
              <a:t> art, een gezamenlijke naam voor kunst dat heel dynamisch is, eclectisch </a:t>
            </a:r>
            <a:r>
              <a:rPr lang="nl-BE"/>
              <a:t>en divers.</a:t>
            </a:r>
            <a:endParaRPr lang="nl-BE" dirty="0"/>
          </a:p>
          <a:p>
            <a:pPr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8448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Mode </a:t>
            </a:r>
            <a:br>
              <a:rPr lang="nl-BE" dirty="0"/>
            </a:br>
            <a:r>
              <a:rPr lang="nl-BE" sz="2400" dirty="0"/>
              <a:t>+/- Jaren 90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err="1">
                <a:solidFill>
                  <a:srgbClr val="040C28"/>
                </a:solidFill>
              </a:rPr>
              <a:t>H</a:t>
            </a:r>
            <a:r>
              <a:rPr lang="nl-BE" b="0" i="0" dirty="0" err="1">
                <a:solidFill>
                  <a:srgbClr val="040C28"/>
                </a:solidFill>
                <a:effectLst/>
              </a:rPr>
              <a:t>oodies</a:t>
            </a:r>
            <a:r>
              <a:rPr lang="nl-BE" b="0" i="0" dirty="0">
                <a:solidFill>
                  <a:srgbClr val="040C28"/>
                </a:solidFill>
                <a:effectLst/>
              </a:rPr>
              <a:t> (capuchon truien) (oversized)</a:t>
            </a:r>
          </a:p>
          <a:p>
            <a:r>
              <a:rPr lang="nl-BE" dirty="0">
                <a:solidFill>
                  <a:srgbClr val="040C28"/>
                </a:solidFill>
              </a:rPr>
              <a:t>K</a:t>
            </a:r>
            <a:r>
              <a:rPr lang="nl-BE" b="0" i="0" dirty="0">
                <a:solidFill>
                  <a:srgbClr val="040C28"/>
                </a:solidFill>
                <a:effectLst/>
              </a:rPr>
              <a:t>orte spijkerbroeken</a:t>
            </a:r>
          </a:p>
          <a:p>
            <a:r>
              <a:rPr lang="nl-BE" dirty="0">
                <a:solidFill>
                  <a:srgbClr val="040C28"/>
                </a:solidFill>
              </a:rPr>
              <a:t>B</a:t>
            </a:r>
            <a:r>
              <a:rPr lang="nl-BE" b="0" i="0" dirty="0">
                <a:solidFill>
                  <a:srgbClr val="040C28"/>
                </a:solidFill>
                <a:effectLst/>
              </a:rPr>
              <a:t>asketbal shorts</a:t>
            </a:r>
          </a:p>
          <a:p>
            <a:r>
              <a:rPr lang="nl-BE" dirty="0">
                <a:solidFill>
                  <a:srgbClr val="040C28"/>
                </a:solidFill>
              </a:rPr>
              <a:t>T</a:t>
            </a:r>
            <a:r>
              <a:rPr lang="nl-BE" b="0" i="0" dirty="0">
                <a:solidFill>
                  <a:srgbClr val="040C28"/>
                </a:solidFill>
                <a:effectLst/>
              </a:rPr>
              <a:t>rainingspakken</a:t>
            </a:r>
          </a:p>
          <a:p>
            <a:r>
              <a:rPr lang="nl-BE" dirty="0" err="1">
                <a:solidFill>
                  <a:srgbClr val="040C28"/>
                </a:solidFill>
              </a:rPr>
              <a:t>B</a:t>
            </a:r>
            <a:r>
              <a:rPr lang="nl-BE" b="0" i="0" dirty="0" err="1">
                <a:solidFill>
                  <a:srgbClr val="040C28"/>
                </a:solidFill>
                <a:effectLst/>
              </a:rPr>
              <a:t>omberjacks</a:t>
            </a:r>
            <a:r>
              <a:rPr lang="nl-BE" b="0" i="0" dirty="0">
                <a:solidFill>
                  <a:srgbClr val="474747"/>
                </a:solidFill>
                <a:effectLst/>
              </a:rPr>
              <a:t>.</a:t>
            </a:r>
          </a:p>
          <a:p>
            <a:r>
              <a:rPr lang="nl-BE" dirty="0">
                <a:solidFill>
                  <a:srgbClr val="040C28"/>
                </a:solidFill>
              </a:rPr>
              <a:t>Shirts met lange mouwen onder shirt met korte mouwen</a:t>
            </a:r>
          </a:p>
          <a:p>
            <a:pPr marL="0" indent="0">
              <a:buNone/>
            </a:pPr>
            <a:endParaRPr lang="nl-BE" dirty="0">
              <a:solidFill>
                <a:srgbClr val="474747"/>
              </a:solidFill>
            </a:endParaRPr>
          </a:p>
        </p:txBody>
      </p:sp>
      <p:pic>
        <p:nvPicPr>
          <p:cNvPr id="4098" name="Picture 2" descr="Cast 'Full House' staat open voor vervolg na dood Bob Saget | TV | hln.be">
            <a:extLst>
              <a:ext uri="{FF2B5EF4-FFF2-40B4-BE49-F238E27FC236}">
                <a16:creationId xmlns:a16="http://schemas.microsoft.com/office/drawing/2014/main" id="{3B98ADD4-7114-5C1C-B858-EE9F3A91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97" y="77522"/>
            <a:ext cx="5151877" cy="44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44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0B3E1-5709-0E28-90C3-B754D4F0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Invloed op zijn tijd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AA40C-8401-B0EE-9D98-8F8CC52F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Heeft de grenzen van architectuur verlegd door te laten zien dat architectuur meer is dan alleen een schuilplaats: het kan een kunstwerk zijn.</a:t>
            </a:r>
          </a:p>
        </p:txBody>
      </p:sp>
      <p:pic>
        <p:nvPicPr>
          <p:cNvPr id="5122" name="Picture 2" descr="Frank Gehry Reflects the Sky, Sun, and Stars at LUMA Arles - Whitewall">
            <a:extLst>
              <a:ext uri="{FF2B5EF4-FFF2-40B4-BE49-F238E27FC236}">
                <a16:creationId xmlns:a16="http://schemas.microsoft.com/office/drawing/2014/main" id="{6440BEDB-3E74-40F0-1E76-5DB80E86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2" y="3319466"/>
            <a:ext cx="5774267" cy="338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6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use Santa Monica - Frank Gehry | Iwan Baan">
            <a:extLst>
              <a:ext uri="{FF2B5EF4-FFF2-40B4-BE49-F238E27FC236}">
                <a16:creationId xmlns:a16="http://schemas.microsoft.com/office/drawing/2014/main" id="{55D09321-1D59-F682-D6A9-CBF279A1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01" y="3082758"/>
            <a:ext cx="5319963" cy="35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uis van Frank Gehry in California">
            <a:extLst>
              <a:ext uri="{FF2B5EF4-FFF2-40B4-BE49-F238E27FC236}">
                <a16:creationId xmlns:a16="http://schemas.microsoft.com/office/drawing/2014/main" id="{B9B2D52A-0100-FCF0-3655-C442D8F7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3705726" cy="37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ouis Vuitton Maison Seoul Store in Seoul, Korea | LOUIS VUITTON">
            <a:extLst>
              <a:ext uri="{FF2B5EF4-FFF2-40B4-BE49-F238E27FC236}">
                <a16:creationId xmlns:a16="http://schemas.microsoft.com/office/drawing/2014/main" id="{6DE3AFCA-E9C0-63F4-81BD-D65EE5BA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83" y="228600"/>
            <a:ext cx="4834021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rank Gehry crowns Louis Vuitton Maison Seoul with glass sails">
            <a:extLst>
              <a:ext uri="{FF2B5EF4-FFF2-40B4-BE49-F238E27FC236}">
                <a16:creationId xmlns:a16="http://schemas.microsoft.com/office/drawing/2014/main" id="{EB3DDBD7-F2FB-07EF-61DC-C440F636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50" y="1588168"/>
            <a:ext cx="3941651" cy="5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6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Deconstructing Frank Gehry's architectural legacy on his 88th birthday –  HERO">
            <a:extLst>
              <a:ext uri="{FF2B5EF4-FFF2-40B4-BE49-F238E27FC236}">
                <a16:creationId xmlns:a16="http://schemas.microsoft.com/office/drawing/2014/main" id="{57D74EC5-3DBA-2B5D-C473-DE698AD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208" y="0"/>
            <a:ext cx="6906126" cy="38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Frank Gehry | cw-architecture1">
            <a:extLst>
              <a:ext uri="{FF2B5EF4-FFF2-40B4-BE49-F238E27FC236}">
                <a16:creationId xmlns:a16="http://schemas.microsoft.com/office/drawing/2014/main" id="{E85CDC45-6C55-CA4D-7B77-599C2C8C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68" y="2454099"/>
            <a:ext cx="3766320" cy="28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marthistory – Frank Gehry, Guggenheim Bilbao">
            <a:extLst>
              <a:ext uri="{FF2B5EF4-FFF2-40B4-BE49-F238E27FC236}">
                <a16:creationId xmlns:a16="http://schemas.microsoft.com/office/drawing/2014/main" id="{AD053323-E09A-31A8-1A9D-77C06155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1" y="3883957"/>
            <a:ext cx="4981468" cy="33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Meet Frank Gehry | Guggenheim Museum Bilbao">
            <a:extLst>
              <a:ext uri="{FF2B5EF4-FFF2-40B4-BE49-F238E27FC236}">
                <a16:creationId xmlns:a16="http://schemas.microsoft.com/office/drawing/2014/main" id="{E1ABC5E0-3D5B-7C0E-C67B-E6251322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57" y="-729785"/>
            <a:ext cx="3883643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Frank O. Gehry | Academy of Achievement">
            <a:extLst>
              <a:ext uri="{FF2B5EF4-FFF2-40B4-BE49-F238E27FC236}">
                <a16:creationId xmlns:a16="http://schemas.microsoft.com/office/drawing/2014/main" id="{708A382E-18BB-65CA-D790-64F0279A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18" y="4547937"/>
            <a:ext cx="4522454" cy="300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2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B99D2B79-C8AD-A4DC-5A36-E71962A3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741277"/>
            <a:ext cx="4286418" cy="318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ow Architecture Is Born: 7 Scribbles by Frank Gehry and the Buildings They  Inspired - Architizer Journal">
            <a:extLst>
              <a:ext uri="{FF2B5EF4-FFF2-40B4-BE49-F238E27FC236}">
                <a16:creationId xmlns:a16="http://schemas.microsoft.com/office/drawing/2014/main" id="{620127B1-A4C8-8190-B9C7-9B4BDC7B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32" y="-6629"/>
            <a:ext cx="5727032" cy="23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4623F8E-4F02-2BF2-6F24-7A264C7F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15295"/>
            <a:ext cx="4283952" cy="289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08CF7CA-2019-C227-507F-F3446A35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-2973"/>
            <a:ext cx="4747544" cy="31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1486B00-0762-61FD-73DA-DD912094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900"/>
            <a:ext cx="4267200" cy="36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6A29D7E-8D18-378A-3A5C-6D9F83C8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82" y="5332386"/>
            <a:ext cx="2377637" cy="17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B408201-8FEE-1B9A-173F-A873DDA9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113" y="2147512"/>
            <a:ext cx="3064933" cy="15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3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28CEDA-81CD-2045-A9C8-5744CC72D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34" y="-1250952"/>
            <a:ext cx="5192889" cy="38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94B0083-9BE2-E4C6-C8BD-D76D4F68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150" y="2533046"/>
            <a:ext cx="5734850" cy="4324954"/>
          </a:xfrm>
          <a:prstGeom prst="rect">
            <a:avLst/>
          </a:prstGeom>
        </p:spPr>
      </p:pic>
      <p:pic>
        <p:nvPicPr>
          <p:cNvPr id="1034" name="Picture 10" descr="tokyo's 21_21 design sight to host new frank gehry exhibition">
            <a:extLst>
              <a:ext uri="{FF2B5EF4-FFF2-40B4-BE49-F238E27FC236}">
                <a16:creationId xmlns:a16="http://schemas.microsoft.com/office/drawing/2014/main" id="{34AB44A8-D9C8-1C2D-52FD-6750498C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50" y="264371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ANK GEHRY (B. 1929), 'Grandpa Beaver' Easy Chair, from the Experimental  Edges Series, circa 1986 | Christie's">
            <a:extLst>
              <a:ext uri="{FF2B5EF4-FFF2-40B4-BE49-F238E27FC236}">
                <a16:creationId xmlns:a16="http://schemas.microsoft.com/office/drawing/2014/main" id="{004BE733-B9BD-8772-943F-ADEEECCC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22" y="-951288"/>
            <a:ext cx="4286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9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op 10 most beautiful landscapes in Western Canada">
            <a:extLst>
              <a:ext uri="{FF2B5EF4-FFF2-40B4-BE49-F238E27FC236}">
                <a16:creationId xmlns:a16="http://schemas.microsoft.com/office/drawing/2014/main" id="{9962B420-AE5D-E83D-34E4-2F702015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0" cy="6858000"/>
          </a:xfrm>
          <a:prstGeom prst="rect">
            <a:avLst/>
          </a:prstGeom>
          <a:noFill/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9A149EC-1426-7520-859C-B7ED8A96035A}"/>
              </a:ext>
            </a:extLst>
          </p:cNvPr>
          <p:cNvSpPr txBox="1">
            <a:spLocks/>
          </p:cNvSpPr>
          <p:nvPr/>
        </p:nvSpPr>
        <p:spPr>
          <a:xfrm>
            <a:off x="3906936" y="2630345"/>
            <a:ext cx="7413103" cy="3701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9600" dirty="0">
                <a:solidFill>
                  <a:schemeClr val="bg1"/>
                </a:solidFill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137148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alifornië | Pacific Island Travel">
            <a:extLst>
              <a:ext uri="{FF2B5EF4-FFF2-40B4-BE49-F238E27FC236}">
                <a16:creationId xmlns:a16="http://schemas.microsoft.com/office/drawing/2014/main" id="{D418936B-315B-035B-83AA-19ADA7C9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1" y="0"/>
            <a:ext cx="89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9A149EC-1426-7520-859C-B7ED8A96035A}"/>
              </a:ext>
            </a:extLst>
          </p:cNvPr>
          <p:cNvSpPr txBox="1">
            <a:spLocks/>
          </p:cNvSpPr>
          <p:nvPr/>
        </p:nvSpPr>
        <p:spPr>
          <a:xfrm>
            <a:off x="1623109" y="2630346"/>
            <a:ext cx="7413103" cy="3701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9600" dirty="0">
                <a:solidFill>
                  <a:schemeClr val="bg1"/>
                </a:solidFill>
              </a:rPr>
              <a:t>Californië</a:t>
            </a:r>
          </a:p>
        </p:txBody>
      </p:sp>
    </p:spTree>
    <p:extLst>
      <p:ext uri="{BB962C8B-B14F-4D97-AF65-F5344CB8AC3E}">
        <p14:creationId xmlns:p14="http://schemas.microsoft.com/office/powerpoint/2010/main" val="2057222704"/>
      </p:ext>
    </p:extLst>
  </p:cSld>
  <p:clrMapOvr>
    <a:masterClrMapping/>
  </p:clrMapOvr>
</p:sld>
</file>

<file path=ppt/theme/theme1.xml><?xml version="1.0" encoding="utf-8"?>
<a:theme xmlns:a="http://schemas.openxmlformats.org/drawingml/2006/main" name="Bijgesne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TM10001105[[fn=Bijgesneden]]</Template>
  <TotalTime>0</TotalTime>
  <Words>925</Words>
  <Application>Microsoft Office PowerPoint</Application>
  <PresentationFormat>Breedbeeld</PresentationFormat>
  <Paragraphs>133</Paragraphs>
  <Slides>32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adobe-garamond-pro</vt:lpstr>
      <vt:lpstr>Arial</vt:lpstr>
      <vt:lpstr>Calibri</vt:lpstr>
      <vt:lpstr>Franklin Gothic Book</vt:lpstr>
      <vt:lpstr>Google Sans</vt:lpstr>
      <vt:lpstr>Bijgesneden</vt:lpstr>
      <vt:lpstr>Frank Gehry</vt:lpstr>
      <vt:lpstr>Biografie</vt:lpstr>
      <vt:lpstr>Frank (Goldberg) Gehry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Deconstructivisme</vt:lpstr>
      <vt:lpstr>Deconstructivisme Jacques Derrida: Filosoof deconstructivisme</vt:lpstr>
      <vt:lpstr>Deconstructivisme Jacques Derrida: Filosoof deconstructivisme</vt:lpstr>
      <vt:lpstr>Zaha Hadid</vt:lpstr>
      <vt:lpstr>PowerPoint-presentatie</vt:lpstr>
      <vt:lpstr>Modernisme  Tegenovergestelde van deconstructivisme</vt:lpstr>
      <vt:lpstr>Le Corbusier</vt:lpstr>
      <vt:lpstr>PowerPoint-presentatie</vt:lpstr>
      <vt:lpstr>PowerPoint-presentatie</vt:lpstr>
      <vt:lpstr>Kunstwerk</vt:lpstr>
      <vt:lpstr>PowerPoint-presentatie</vt:lpstr>
      <vt:lpstr>Het gebouw </vt:lpstr>
      <vt:lpstr>Het gebouw </vt:lpstr>
      <vt:lpstr>Analyse: bouwstenen </vt:lpstr>
      <vt:lpstr>Analyse: thema en visie </vt:lpstr>
      <vt:lpstr>Analyse: thema en visie </vt:lpstr>
      <vt:lpstr>PowerPoint-presentatie</vt:lpstr>
      <vt:lpstr>Brede maatschappelijke context</vt:lpstr>
      <vt:lpstr>Politieke cultuur 1980 - 2010  </vt:lpstr>
      <vt:lpstr>Wetenschappelijke uitvindingen </vt:lpstr>
      <vt:lpstr>Architectuur, dans, literatuur … </vt:lpstr>
      <vt:lpstr>Mode  +/- Jaren 90 </vt:lpstr>
      <vt:lpstr>Invloed op zijn tijd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Lien Walbers</dc:creator>
  <cp:lastModifiedBy>Lien Walbers</cp:lastModifiedBy>
  <cp:revision>1</cp:revision>
  <dcterms:created xsi:type="dcterms:W3CDTF">2024-09-25T17:47:32Z</dcterms:created>
  <dcterms:modified xsi:type="dcterms:W3CDTF">2024-09-28T15:23:14Z</dcterms:modified>
</cp:coreProperties>
</file>